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818" r:id="rId2"/>
    <p:sldMasterId id="2147484136" r:id="rId3"/>
    <p:sldMasterId id="2147484173" r:id="rId4"/>
    <p:sldMasterId id="2147484185" r:id="rId5"/>
    <p:sldMasterId id="2147484197" r:id="rId6"/>
    <p:sldMasterId id="2147484212" r:id="rId7"/>
  </p:sldMasterIdLst>
  <p:notesMasterIdLst>
    <p:notesMasterId r:id="rId40"/>
  </p:notesMasterIdLst>
  <p:sldIdLst>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57" r:id="rId24"/>
    <p:sldId id="558" r:id="rId25"/>
    <p:sldId id="559" r:id="rId26"/>
    <p:sldId id="560" r:id="rId27"/>
    <p:sldId id="561" r:id="rId28"/>
    <p:sldId id="564" r:id="rId29"/>
    <p:sldId id="565" r:id="rId30"/>
    <p:sldId id="566" r:id="rId31"/>
    <p:sldId id="567" r:id="rId32"/>
    <p:sldId id="568" r:id="rId33"/>
    <p:sldId id="569" r:id="rId34"/>
    <p:sldId id="570" r:id="rId35"/>
    <p:sldId id="571" r:id="rId36"/>
    <p:sldId id="572" r:id="rId37"/>
    <p:sldId id="573" r:id="rId38"/>
    <p:sldId id="574" r:id="rId39"/>
  </p:sldIdLst>
  <p:sldSz cx="9144000" cy="5143500" type="screen16x9"/>
  <p:notesSz cx="6807200" cy="9939338"/>
  <p:defaultTextStyle>
    <a:defPPr>
      <a:defRPr lang="en-US"/>
    </a:defPPr>
    <a:lvl1pPr marL="0" algn="l" defTabSz="892142" rtl="0" eaLnBrk="1" latinLnBrk="0" hangingPunct="1">
      <a:defRPr sz="1800" kern="1200">
        <a:solidFill>
          <a:schemeClr val="tx1"/>
        </a:solidFill>
        <a:latin typeface="+mn-lt"/>
        <a:ea typeface="+mn-ea"/>
        <a:cs typeface="+mn-cs"/>
      </a:defRPr>
    </a:lvl1pPr>
    <a:lvl2pPr marL="446086" algn="l" defTabSz="892142" rtl="0" eaLnBrk="1" latinLnBrk="0" hangingPunct="1">
      <a:defRPr sz="1800" kern="1200">
        <a:solidFill>
          <a:schemeClr val="tx1"/>
        </a:solidFill>
        <a:latin typeface="+mn-lt"/>
        <a:ea typeface="+mn-ea"/>
        <a:cs typeface="+mn-cs"/>
      </a:defRPr>
    </a:lvl2pPr>
    <a:lvl3pPr marL="892142" algn="l" defTabSz="892142" rtl="0" eaLnBrk="1" latinLnBrk="0" hangingPunct="1">
      <a:defRPr sz="1800" kern="1200">
        <a:solidFill>
          <a:schemeClr val="tx1"/>
        </a:solidFill>
        <a:latin typeface="+mn-lt"/>
        <a:ea typeface="+mn-ea"/>
        <a:cs typeface="+mn-cs"/>
      </a:defRPr>
    </a:lvl3pPr>
    <a:lvl4pPr marL="1338157" algn="l" defTabSz="892142" rtl="0" eaLnBrk="1" latinLnBrk="0" hangingPunct="1">
      <a:defRPr sz="1800" kern="1200">
        <a:solidFill>
          <a:schemeClr val="tx1"/>
        </a:solidFill>
        <a:latin typeface="+mn-lt"/>
        <a:ea typeface="+mn-ea"/>
        <a:cs typeface="+mn-cs"/>
      </a:defRPr>
    </a:lvl4pPr>
    <a:lvl5pPr marL="1784222" algn="l" defTabSz="892142" rtl="0" eaLnBrk="1" latinLnBrk="0" hangingPunct="1">
      <a:defRPr sz="1800" kern="1200">
        <a:solidFill>
          <a:schemeClr val="tx1"/>
        </a:solidFill>
        <a:latin typeface="+mn-lt"/>
        <a:ea typeface="+mn-ea"/>
        <a:cs typeface="+mn-cs"/>
      </a:defRPr>
    </a:lvl5pPr>
    <a:lvl6pPr marL="2230287" algn="l" defTabSz="892142" rtl="0" eaLnBrk="1" latinLnBrk="0" hangingPunct="1">
      <a:defRPr sz="1800" kern="1200">
        <a:solidFill>
          <a:schemeClr val="tx1"/>
        </a:solidFill>
        <a:latin typeface="+mn-lt"/>
        <a:ea typeface="+mn-ea"/>
        <a:cs typeface="+mn-cs"/>
      </a:defRPr>
    </a:lvl6pPr>
    <a:lvl7pPr marL="2676217" algn="l" defTabSz="892142" rtl="0" eaLnBrk="1" latinLnBrk="0" hangingPunct="1">
      <a:defRPr sz="1800" kern="1200">
        <a:solidFill>
          <a:schemeClr val="tx1"/>
        </a:solidFill>
        <a:latin typeface="+mn-lt"/>
        <a:ea typeface="+mn-ea"/>
        <a:cs typeface="+mn-cs"/>
      </a:defRPr>
    </a:lvl7pPr>
    <a:lvl8pPr marL="3122354" algn="l" defTabSz="892142" rtl="0" eaLnBrk="1" latinLnBrk="0" hangingPunct="1">
      <a:defRPr sz="1800" kern="1200">
        <a:solidFill>
          <a:schemeClr val="tx1"/>
        </a:solidFill>
        <a:latin typeface="+mn-lt"/>
        <a:ea typeface="+mn-ea"/>
        <a:cs typeface="+mn-cs"/>
      </a:defRPr>
    </a:lvl8pPr>
    <a:lvl9pPr marL="3568345" algn="l" defTabSz="89214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BC9BFF"/>
    <a:srgbClr val="CC99FF"/>
    <a:srgbClr val="376A92"/>
    <a:srgbClr val="376CA0"/>
    <a:srgbClr val="3763A0"/>
    <a:srgbClr val="3770A9"/>
    <a:srgbClr val="377094"/>
    <a:srgbClr val="66FFFF"/>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8" autoAdjust="0"/>
    <p:restoredTop sz="92518" autoAdjust="0"/>
  </p:normalViewPr>
  <p:slideViewPr>
    <p:cSldViewPr>
      <p:cViewPr varScale="1">
        <p:scale>
          <a:sx n="113" d="100"/>
          <a:sy n="113" d="100"/>
        </p:scale>
        <p:origin x="-894"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4" d="100"/>
        <a:sy n="5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atin typeface="Gill Sans MT" panose="020B0502020104020203" pitchFamily="34" charset="0"/>
              </a:defRPr>
            </a:lvl1pPr>
          </a:lstStyle>
          <a:p>
            <a:endParaRPr lang="en-US" dirty="0"/>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atin typeface="Gill Sans MT" panose="020B0502020104020203" pitchFamily="34" charset="0"/>
              </a:defRPr>
            </a:lvl1pPr>
          </a:lstStyle>
          <a:p>
            <a:fld id="{9C6F4CAE-254E-45B8-BB2E-E450D09DB442}" type="datetimeFigureOut">
              <a:rPr lang="en-US" smtClean="0"/>
              <a:pPr/>
              <a:t>11/8/2017</a:t>
            </a:fld>
            <a:endParaRPr lang="en-US" dirty="0"/>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atin typeface="Gill Sans MT" panose="020B0502020104020203" pitchFamily="34" charset="0"/>
              </a:defRPr>
            </a:lvl1pPr>
          </a:lstStyle>
          <a:p>
            <a:endParaRPr lang="en-US" dirty="0"/>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atin typeface="Gill Sans MT" panose="020B0502020104020203" pitchFamily="34" charset="0"/>
              </a:defRPr>
            </a:lvl1pPr>
          </a:lstStyle>
          <a:p>
            <a:fld id="{F952616F-BD9B-4865-96D5-8EE33049023A}" type="slidenum">
              <a:rPr lang="en-US" smtClean="0"/>
              <a:pPr/>
              <a:t>‹#›</a:t>
            </a:fld>
            <a:endParaRPr lang="en-US" dirty="0"/>
          </a:p>
        </p:txBody>
      </p:sp>
    </p:spTree>
    <p:extLst>
      <p:ext uri="{BB962C8B-B14F-4D97-AF65-F5344CB8AC3E}">
        <p14:creationId xmlns:p14="http://schemas.microsoft.com/office/powerpoint/2010/main" val="748171611"/>
      </p:ext>
    </p:extLst>
  </p:cSld>
  <p:clrMap bg1="lt1" tx1="dk1" bg2="lt2" tx2="dk2" accent1="accent1" accent2="accent2" accent3="accent3" accent4="accent4" accent5="accent5" accent6="accent6" hlink="hlink" folHlink="folHlink"/>
  <p:notesStyle>
    <a:lvl1pPr marL="0" algn="l" defTabSz="892142" rtl="0" eaLnBrk="1" latinLnBrk="0" hangingPunct="1">
      <a:defRPr sz="1200" kern="1200">
        <a:solidFill>
          <a:schemeClr val="tx1"/>
        </a:solidFill>
        <a:latin typeface="Gill Sans MT" panose="020B0502020104020203" pitchFamily="34" charset="0"/>
        <a:ea typeface="+mn-ea"/>
        <a:cs typeface="+mn-cs"/>
      </a:defRPr>
    </a:lvl1pPr>
    <a:lvl2pPr marL="446086" algn="l" defTabSz="892142" rtl="0" eaLnBrk="1" latinLnBrk="0" hangingPunct="1">
      <a:defRPr sz="1200" kern="1200">
        <a:solidFill>
          <a:schemeClr val="tx1"/>
        </a:solidFill>
        <a:latin typeface="Gill Sans MT" panose="020B0502020104020203" pitchFamily="34" charset="0"/>
        <a:ea typeface="+mn-ea"/>
        <a:cs typeface="+mn-cs"/>
      </a:defRPr>
    </a:lvl2pPr>
    <a:lvl3pPr marL="892142" algn="l" defTabSz="892142" rtl="0" eaLnBrk="1" latinLnBrk="0" hangingPunct="1">
      <a:defRPr sz="1200" kern="1200">
        <a:solidFill>
          <a:schemeClr val="tx1"/>
        </a:solidFill>
        <a:latin typeface="Gill Sans MT" panose="020B0502020104020203" pitchFamily="34" charset="0"/>
        <a:ea typeface="+mn-ea"/>
        <a:cs typeface="+mn-cs"/>
      </a:defRPr>
    </a:lvl3pPr>
    <a:lvl4pPr marL="1338157" algn="l" defTabSz="892142" rtl="0" eaLnBrk="1" latinLnBrk="0" hangingPunct="1">
      <a:defRPr sz="1200" kern="1200">
        <a:solidFill>
          <a:schemeClr val="tx1"/>
        </a:solidFill>
        <a:latin typeface="Gill Sans MT" panose="020B0502020104020203" pitchFamily="34" charset="0"/>
        <a:ea typeface="+mn-ea"/>
        <a:cs typeface="+mn-cs"/>
      </a:defRPr>
    </a:lvl4pPr>
    <a:lvl5pPr marL="1784222" algn="l" defTabSz="892142" rtl="0" eaLnBrk="1" latinLnBrk="0" hangingPunct="1">
      <a:defRPr sz="1200" kern="1200">
        <a:solidFill>
          <a:schemeClr val="tx1"/>
        </a:solidFill>
        <a:latin typeface="Gill Sans MT" panose="020B0502020104020203" pitchFamily="34" charset="0"/>
        <a:ea typeface="+mn-ea"/>
        <a:cs typeface="+mn-cs"/>
      </a:defRPr>
    </a:lvl5pPr>
    <a:lvl6pPr marL="2230287" algn="l" defTabSz="892142" rtl="0" eaLnBrk="1" latinLnBrk="0" hangingPunct="1">
      <a:defRPr sz="1200" kern="1200">
        <a:solidFill>
          <a:schemeClr val="tx1"/>
        </a:solidFill>
        <a:latin typeface="+mn-lt"/>
        <a:ea typeface="+mn-ea"/>
        <a:cs typeface="+mn-cs"/>
      </a:defRPr>
    </a:lvl6pPr>
    <a:lvl7pPr marL="2676217" algn="l" defTabSz="892142" rtl="0" eaLnBrk="1" latinLnBrk="0" hangingPunct="1">
      <a:defRPr sz="1200" kern="1200">
        <a:solidFill>
          <a:schemeClr val="tx1"/>
        </a:solidFill>
        <a:latin typeface="+mn-lt"/>
        <a:ea typeface="+mn-ea"/>
        <a:cs typeface="+mn-cs"/>
      </a:defRPr>
    </a:lvl7pPr>
    <a:lvl8pPr marL="3122354" algn="l" defTabSz="892142" rtl="0" eaLnBrk="1" latinLnBrk="0" hangingPunct="1">
      <a:defRPr sz="1200" kern="1200">
        <a:solidFill>
          <a:schemeClr val="tx1"/>
        </a:solidFill>
        <a:latin typeface="+mn-lt"/>
        <a:ea typeface="+mn-ea"/>
        <a:cs typeface="+mn-cs"/>
      </a:defRPr>
    </a:lvl8pPr>
    <a:lvl9pPr marL="3568345" algn="l" defTabSz="8921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5175"/>
            <a:ext cx="6796087" cy="3824288"/>
          </a:xfrm>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This is critical!   Do not skip through this slide.  It’s the equivalent of the the slide in the UBP which asks if they want the 45 year plan or the UnFranchise.  </a:t>
            </a:r>
          </a:p>
          <a:p>
            <a:pPr marL="176611" indent="-176611">
              <a:buFont typeface="Arial"/>
              <a:buChar char="•"/>
            </a:pPr>
            <a:r>
              <a:rPr lang="en-US" baseline="0" dirty="0"/>
              <a:t>You can continue to spend money you are already spending the way that you’re spending it.  This will continue to make money for the companies you purchase from and earn you nothing.  Nothing changes! OR</a:t>
            </a:r>
          </a:p>
          <a:p>
            <a:pPr marL="176611" indent="-176611">
              <a:buFont typeface="Arial"/>
              <a:buChar char="•"/>
            </a:pPr>
            <a:r>
              <a:rPr lang="en-US" baseline="0" dirty="0"/>
              <a:t>You can convert your spending into earning.  Continue to purchase all of the things you are going to purchase anyway and be paid on those margins from your spending as well as the spending of anyone you lead to directly or indirectly.  </a:t>
            </a:r>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079EFA50-432A-5B47-9164-EA25356F6FE0}" type="slidenum">
              <a:rPr lang="en-US" sz="1800" kern="0" smtClean="0">
                <a:solidFill>
                  <a:prstClr val="black"/>
                </a:solidFill>
              </a:rPr>
              <a:pPr defTabSz="914400">
                <a:defRPr/>
              </a:pPr>
              <a:t>17</a:t>
            </a:fld>
            <a:endParaRPr lang="en-US" sz="1800" kern="0">
              <a:solidFill>
                <a:prstClr val="black"/>
              </a:solidFill>
            </a:endParaRPr>
          </a:p>
        </p:txBody>
      </p:sp>
    </p:spTree>
    <p:extLst>
      <p:ext uri="{BB962C8B-B14F-4D97-AF65-F5344CB8AC3E}">
        <p14:creationId xmlns:p14="http://schemas.microsoft.com/office/powerpoint/2010/main" val="134054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lIns="66917" tIns="33620" rIns="66917" bIns="33620"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lIns="66917" tIns="33620" rIns="66917" bIns="33620"/>
          <a:lstStyle>
            <a:lvl1pPr marL="0" indent="0" algn="ctr">
              <a:buNone/>
              <a:defRPr sz="1800"/>
            </a:lvl1pPr>
            <a:lvl2pPr marL="334664" indent="0" algn="ctr">
              <a:buNone/>
              <a:defRPr sz="1500"/>
            </a:lvl2pPr>
            <a:lvl3pPr marL="669579" indent="0" algn="ctr">
              <a:buNone/>
              <a:defRPr sz="1400"/>
            </a:lvl3pPr>
            <a:lvl4pPr marL="1004450" indent="0" algn="ctr">
              <a:buNone/>
              <a:defRPr sz="1200"/>
            </a:lvl4pPr>
            <a:lvl5pPr marL="1339058" indent="0" algn="ctr">
              <a:buNone/>
              <a:defRPr sz="1200"/>
            </a:lvl5pPr>
            <a:lvl6pPr marL="1673789" indent="0" algn="ctr">
              <a:buNone/>
              <a:defRPr sz="1200"/>
            </a:lvl6pPr>
            <a:lvl7pPr marL="2008629" indent="0" algn="ctr">
              <a:buNone/>
              <a:defRPr sz="1200"/>
            </a:lvl7pPr>
            <a:lvl8pPr marL="2343353" indent="0" algn="ctr">
              <a:buNone/>
              <a:defRPr sz="1200"/>
            </a:lvl8pPr>
            <a:lvl9pPr marL="2678044"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333953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6917" tIns="33620" rIns="66917" bIns="33620"/>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lIns="66917" tIns="33620" rIns="66917" bIns="336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415932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121" y="274494"/>
            <a:ext cx="1971675" cy="4358879"/>
          </a:xfrm>
          <a:prstGeom prst="rect">
            <a:avLst/>
          </a:prstGeom>
        </p:spPr>
        <p:txBody>
          <a:bodyPr vert="eaVert" lIns="66917" tIns="33620" rIns="66917" bIns="33620"/>
          <a:lstStyle/>
          <a:p>
            <a:r>
              <a:rPr lang="en-US" smtClean="0"/>
              <a:t>Click to edit Master title style</a:t>
            </a:r>
            <a:endParaRPr lang="en-US"/>
          </a:p>
        </p:txBody>
      </p:sp>
      <p:sp>
        <p:nvSpPr>
          <p:cNvPr id="3" name="Vertical Text Placeholder 2"/>
          <p:cNvSpPr>
            <a:spLocks noGrp="1"/>
          </p:cNvSpPr>
          <p:nvPr>
            <p:ph type="body" orient="vert" idx="1"/>
          </p:nvPr>
        </p:nvSpPr>
        <p:spPr>
          <a:xfrm>
            <a:off x="628655" y="274494"/>
            <a:ext cx="5800725" cy="4358879"/>
          </a:xfrm>
          <a:prstGeom prst="rect">
            <a:avLst/>
          </a:prstGeom>
        </p:spPr>
        <p:txBody>
          <a:bodyPr vert="eaVert" lIns="66917" tIns="33620" rIns="66917" bIns="336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1452947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99" y="1598429"/>
            <a:ext cx="7772043"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996" y="2914650"/>
            <a:ext cx="6400085" cy="1314450"/>
          </a:xfrm>
        </p:spPr>
        <p:txBody>
          <a:bodyPr/>
          <a:lstStyle>
            <a:lvl1pPr marL="0" indent="0" algn="ctr">
              <a:buNone/>
              <a:defRPr>
                <a:solidFill>
                  <a:schemeClr val="tx1">
                    <a:tint val="75000"/>
                  </a:schemeClr>
                </a:solidFill>
              </a:defRPr>
            </a:lvl1pPr>
            <a:lvl2pPr marL="335285" indent="0" algn="ctr">
              <a:buNone/>
              <a:defRPr>
                <a:solidFill>
                  <a:schemeClr val="tx1">
                    <a:tint val="75000"/>
                  </a:schemeClr>
                </a:solidFill>
              </a:defRPr>
            </a:lvl2pPr>
            <a:lvl3pPr marL="670910" indent="0" algn="ctr">
              <a:buNone/>
              <a:defRPr>
                <a:solidFill>
                  <a:schemeClr val="tx1">
                    <a:tint val="75000"/>
                  </a:schemeClr>
                </a:solidFill>
              </a:defRPr>
            </a:lvl3pPr>
            <a:lvl4pPr marL="1006440" indent="0" algn="ctr">
              <a:buNone/>
              <a:defRPr>
                <a:solidFill>
                  <a:schemeClr val="tx1">
                    <a:tint val="75000"/>
                  </a:schemeClr>
                </a:solidFill>
              </a:defRPr>
            </a:lvl4pPr>
            <a:lvl5pPr marL="1341725" indent="0" algn="ctr">
              <a:buNone/>
              <a:defRPr>
                <a:solidFill>
                  <a:schemeClr val="tx1">
                    <a:tint val="75000"/>
                  </a:schemeClr>
                </a:solidFill>
              </a:defRPr>
            </a:lvl5pPr>
            <a:lvl6pPr marL="1677090" indent="0" algn="ctr">
              <a:buNone/>
              <a:defRPr>
                <a:solidFill>
                  <a:schemeClr val="tx1">
                    <a:tint val="75000"/>
                  </a:schemeClr>
                </a:solidFill>
              </a:defRPr>
            </a:lvl6pPr>
            <a:lvl7pPr marL="2012547" indent="0" algn="ctr">
              <a:buNone/>
              <a:defRPr>
                <a:solidFill>
                  <a:schemeClr val="tx1">
                    <a:tint val="75000"/>
                  </a:schemeClr>
                </a:solidFill>
              </a:defRPr>
            </a:lvl7pPr>
            <a:lvl8pPr marL="2348009" indent="0" algn="ctr">
              <a:buNone/>
              <a:defRPr>
                <a:solidFill>
                  <a:schemeClr val="tx1">
                    <a:tint val="75000"/>
                  </a:schemeClr>
                </a:solidFill>
              </a:defRPr>
            </a:lvl8pPr>
            <a:lvl9pPr marL="268340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2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878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317" y="3305179"/>
            <a:ext cx="7772043"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3317" y="2180035"/>
            <a:ext cx="7772043" cy="1125140"/>
          </a:xfrm>
        </p:spPr>
        <p:txBody>
          <a:bodyPr anchor="b"/>
          <a:lstStyle>
            <a:lvl1pPr marL="0" indent="0">
              <a:buNone/>
              <a:defRPr sz="1500">
                <a:solidFill>
                  <a:schemeClr val="tx1">
                    <a:tint val="75000"/>
                  </a:schemeClr>
                </a:solidFill>
              </a:defRPr>
            </a:lvl1pPr>
            <a:lvl2pPr marL="335285" indent="0">
              <a:buNone/>
              <a:defRPr sz="1400">
                <a:solidFill>
                  <a:schemeClr val="tx1">
                    <a:tint val="75000"/>
                  </a:schemeClr>
                </a:solidFill>
              </a:defRPr>
            </a:lvl2pPr>
            <a:lvl3pPr marL="670910" indent="0">
              <a:buNone/>
              <a:defRPr sz="1200">
                <a:solidFill>
                  <a:schemeClr val="tx1">
                    <a:tint val="75000"/>
                  </a:schemeClr>
                </a:solidFill>
              </a:defRPr>
            </a:lvl3pPr>
            <a:lvl4pPr marL="1006440" indent="0">
              <a:buNone/>
              <a:defRPr sz="1100">
                <a:solidFill>
                  <a:schemeClr val="tx1">
                    <a:tint val="75000"/>
                  </a:schemeClr>
                </a:solidFill>
              </a:defRPr>
            </a:lvl4pPr>
            <a:lvl5pPr marL="1341725" indent="0">
              <a:buNone/>
              <a:defRPr sz="1100">
                <a:solidFill>
                  <a:schemeClr val="tx1">
                    <a:tint val="75000"/>
                  </a:schemeClr>
                </a:solidFill>
              </a:defRPr>
            </a:lvl5pPr>
            <a:lvl6pPr marL="1677090" indent="0">
              <a:buNone/>
              <a:defRPr sz="1100">
                <a:solidFill>
                  <a:schemeClr val="tx1">
                    <a:tint val="75000"/>
                  </a:schemeClr>
                </a:solidFill>
              </a:defRPr>
            </a:lvl6pPr>
            <a:lvl7pPr marL="2012547" indent="0">
              <a:buNone/>
              <a:defRPr sz="1100">
                <a:solidFill>
                  <a:schemeClr val="tx1">
                    <a:tint val="75000"/>
                  </a:schemeClr>
                </a:solidFill>
              </a:defRPr>
            </a:lvl7pPr>
            <a:lvl8pPr marL="2348009" indent="0">
              <a:buNone/>
              <a:defRPr sz="1100">
                <a:solidFill>
                  <a:schemeClr val="tx1">
                    <a:tint val="75000"/>
                  </a:schemeClr>
                </a:solidFill>
              </a:defRPr>
            </a:lvl8pPr>
            <a:lvl9pPr marL="2683401"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26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20" y="1200154"/>
            <a:ext cx="4057516"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65" y="1200154"/>
            <a:ext cx="4057516"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2966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21" y="1151335"/>
            <a:ext cx="4039652" cy="479822"/>
          </a:xfrm>
        </p:spPr>
        <p:txBody>
          <a:bodyPr anchor="b"/>
          <a:lstStyle>
            <a:lvl1pPr marL="0" indent="0">
              <a:buNone/>
              <a:defRPr sz="1800" b="1"/>
            </a:lvl1pPr>
            <a:lvl2pPr marL="335285" indent="0">
              <a:buNone/>
              <a:defRPr sz="1500" b="1"/>
            </a:lvl2pPr>
            <a:lvl3pPr marL="670910" indent="0">
              <a:buNone/>
              <a:defRPr sz="1400" b="1"/>
            </a:lvl3pPr>
            <a:lvl4pPr marL="1006440" indent="0">
              <a:buNone/>
              <a:defRPr sz="1200" b="1"/>
            </a:lvl4pPr>
            <a:lvl5pPr marL="1341725" indent="0">
              <a:buNone/>
              <a:defRPr sz="1200" b="1"/>
            </a:lvl5pPr>
            <a:lvl6pPr marL="1677090" indent="0">
              <a:buNone/>
              <a:defRPr sz="1200" b="1"/>
            </a:lvl6pPr>
            <a:lvl7pPr marL="2012547" indent="0">
              <a:buNone/>
              <a:defRPr sz="1200" b="1"/>
            </a:lvl7pPr>
            <a:lvl8pPr marL="2348009" indent="0">
              <a:buNone/>
              <a:defRPr sz="1200" b="1"/>
            </a:lvl8pPr>
            <a:lvl9pPr marL="268340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321" y="1631156"/>
            <a:ext cx="4039652"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9" y="1151335"/>
            <a:ext cx="4042034" cy="479822"/>
          </a:xfrm>
        </p:spPr>
        <p:txBody>
          <a:bodyPr anchor="b"/>
          <a:lstStyle>
            <a:lvl1pPr marL="0" indent="0">
              <a:buNone/>
              <a:defRPr sz="1800" b="1"/>
            </a:lvl1pPr>
            <a:lvl2pPr marL="335285" indent="0">
              <a:buNone/>
              <a:defRPr sz="1500" b="1"/>
            </a:lvl2pPr>
            <a:lvl3pPr marL="670910" indent="0">
              <a:buNone/>
              <a:defRPr sz="1400" b="1"/>
            </a:lvl3pPr>
            <a:lvl4pPr marL="1006440" indent="0">
              <a:buNone/>
              <a:defRPr sz="1200" b="1"/>
            </a:lvl4pPr>
            <a:lvl5pPr marL="1341725" indent="0">
              <a:buNone/>
              <a:defRPr sz="1200" b="1"/>
            </a:lvl5pPr>
            <a:lvl6pPr marL="1677090" indent="0">
              <a:buNone/>
              <a:defRPr sz="1200" b="1"/>
            </a:lvl6pPr>
            <a:lvl7pPr marL="2012547" indent="0">
              <a:buNone/>
              <a:defRPr sz="1200" b="1"/>
            </a:lvl7pPr>
            <a:lvl8pPr marL="2348009" indent="0">
              <a:buNone/>
              <a:defRPr sz="1200" b="1"/>
            </a:lvl8pPr>
            <a:lvl9pPr marL="268340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4649" y="1631156"/>
            <a:ext cx="4042034"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1429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354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157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20" y="204787"/>
            <a:ext cx="3008302"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187" y="205397"/>
            <a:ext cx="511149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20" y="1076328"/>
            <a:ext cx="3008302" cy="3518297"/>
          </a:xfrm>
        </p:spPr>
        <p:txBody>
          <a:bodyPr/>
          <a:lstStyle>
            <a:lvl1pPr marL="0" indent="0">
              <a:buNone/>
              <a:defRPr sz="1100"/>
            </a:lvl1pPr>
            <a:lvl2pPr marL="335285" indent="0">
              <a:buNone/>
              <a:defRPr sz="900"/>
            </a:lvl2pPr>
            <a:lvl3pPr marL="670910" indent="0">
              <a:buNone/>
              <a:defRPr sz="800"/>
            </a:lvl3pPr>
            <a:lvl4pPr marL="1006440" indent="0">
              <a:buNone/>
              <a:defRPr sz="700"/>
            </a:lvl4pPr>
            <a:lvl5pPr marL="1341725" indent="0">
              <a:buNone/>
              <a:defRPr sz="700"/>
            </a:lvl5pPr>
            <a:lvl6pPr marL="1677090" indent="0">
              <a:buNone/>
              <a:defRPr sz="700"/>
            </a:lvl6pPr>
            <a:lvl7pPr marL="2012547" indent="0">
              <a:buNone/>
              <a:defRPr sz="700"/>
            </a:lvl7pPr>
            <a:lvl8pPr marL="2348009" indent="0">
              <a:buNone/>
              <a:defRPr sz="700"/>
            </a:lvl8pPr>
            <a:lvl9pPr marL="2683401"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3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6917" tIns="33620" rIns="66917" bIns="33620"/>
          <a:lstStyle/>
          <a:p>
            <a:r>
              <a:rPr lang="en-US" smtClean="0"/>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lIns="66917" tIns="33620" rIns="66917" bIns="336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1178594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59" y="3600451"/>
            <a:ext cx="5486638"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359" y="459581"/>
            <a:ext cx="5486638" cy="3086100"/>
          </a:xfrm>
        </p:spPr>
        <p:txBody>
          <a:bodyPr/>
          <a:lstStyle>
            <a:lvl1pPr marL="0" indent="0">
              <a:buNone/>
              <a:defRPr sz="2400"/>
            </a:lvl1pPr>
            <a:lvl2pPr marL="335285" indent="0">
              <a:buNone/>
              <a:defRPr sz="2100"/>
            </a:lvl2pPr>
            <a:lvl3pPr marL="670910" indent="0">
              <a:buNone/>
              <a:defRPr sz="1800"/>
            </a:lvl3pPr>
            <a:lvl4pPr marL="1006440" indent="0">
              <a:buNone/>
              <a:defRPr sz="1500"/>
            </a:lvl4pPr>
            <a:lvl5pPr marL="1341725" indent="0">
              <a:buNone/>
              <a:defRPr sz="1500"/>
            </a:lvl5pPr>
            <a:lvl6pPr marL="1677090" indent="0">
              <a:buNone/>
              <a:defRPr sz="1500"/>
            </a:lvl6pPr>
            <a:lvl7pPr marL="2012547" indent="0">
              <a:buNone/>
              <a:defRPr sz="1500"/>
            </a:lvl7pPr>
            <a:lvl8pPr marL="2348009" indent="0">
              <a:buNone/>
              <a:defRPr sz="1500"/>
            </a:lvl8pPr>
            <a:lvl9pPr marL="2683401" indent="0">
              <a:buNone/>
              <a:defRPr sz="1500"/>
            </a:lvl9pPr>
          </a:lstStyle>
          <a:p>
            <a:endParaRPr lang="en-US"/>
          </a:p>
        </p:txBody>
      </p:sp>
      <p:sp>
        <p:nvSpPr>
          <p:cNvPr id="4" name="Text Placeholder 3"/>
          <p:cNvSpPr>
            <a:spLocks noGrp="1"/>
          </p:cNvSpPr>
          <p:nvPr>
            <p:ph type="body" sz="half" idx="2"/>
          </p:nvPr>
        </p:nvSpPr>
        <p:spPr>
          <a:xfrm>
            <a:off x="1792359" y="4026111"/>
            <a:ext cx="5486638" cy="603647"/>
          </a:xfrm>
        </p:spPr>
        <p:txBody>
          <a:bodyPr/>
          <a:lstStyle>
            <a:lvl1pPr marL="0" indent="0">
              <a:buNone/>
              <a:defRPr sz="1100"/>
            </a:lvl1pPr>
            <a:lvl2pPr marL="335285" indent="0">
              <a:buNone/>
              <a:defRPr sz="900"/>
            </a:lvl2pPr>
            <a:lvl3pPr marL="670910" indent="0">
              <a:buNone/>
              <a:defRPr sz="800"/>
            </a:lvl3pPr>
            <a:lvl4pPr marL="1006440" indent="0">
              <a:buNone/>
              <a:defRPr sz="700"/>
            </a:lvl4pPr>
            <a:lvl5pPr marL="1341725" indent="0">
              <a:buNone/>
              <a:defRPr sz="700"/>
            </a:lvl5pPr>
            <a:lvl6pPr marL="1677090" indent="0">
              <a:buNone/>
              <a:defRPr sz="700"/>
            </a:lvl6pPr>
            <a:lvl7pPr marL="2012547" indent="0">
              <a:buNone/>
              <a:defRPr sz="700"/>
            </a:lvl7pPr>
            <a:lvl8pPr marL="2348009" indent="0">
              <a:buNone/>
              <a:defRPr sz="700"/>
            </a:lvl8pPr>
            <a:lvl9pPr marL="2683401"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073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039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44" y="205980"/>
            <a:ext cx="2056745"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22" y="205980"/>
            <a:ext cx="6058287"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896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63" y="1598092"/>
            <a:ext cx="7772043"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996" y="2914650"/>
            <a:ext cx="6400085" cy="1314450"/>
          </a:xfrm>
        </p:spPr>
        <p:txBody>
          <a:bodyPr/>
          <a:lstStyle>
            <a:lvl1pPr marL="0" indent="0" algn="ctr">
              <a:buNone/>
              <a:defRPr>
                <a:solidFill>
                  <a:schemeClr val="tx1">
                    <a:tint val="75000"/>
                  </a:schemeClr>
                </a:solidFill>
              </a:defRPr>
            </a:lvl1pPr>
            <a:lvl2pPr marL="340049" indent="0" algn="ctr">
              <a:buNone/>
              <a:defRPr>
                <a:solidFill>
                  <a:schemeClr val="tx1">
                    <a:tint val="75000"/>
                  </a:schemeClr>
                </a:solidFill>
              </a:defRPr>
            </a:lvl2pPr>
            <a:lvl3pPr marL="680353" indent="0" algn="ctr">
              <a:buNone/>
              <a:defRPr>
                <a:solidFill>
                  <a:schemeClr val="tx1">
                    <a:tint val="75000"/>
                  </a:schemeClr>
                </a:solidFill>
              </a:defRPr>
            </a:lvl3pPr>
            <a:lvl4pPr marL="1020524" indent="0" algn="ctr">
              <a:buNone/>
              <a:defRPr>
                <a:solidFill>
                  <a:schemeClr val="tx1">
                    <a:tint val="75000"/>
                  </a:schemeClr>
                </a:solidFill>
              </a:defRPr>
            </a:lvl4pPr>
            <a:lvl5pPr marL="1360706" indent="0" algn="ctr">
              <a:buNone/>
              <a:defRPr>
                <a:solidFill>
                  <a:schemeClr val="tx1">
                    <a:tint val="75000"/>
                  </a:schemeClr>
                </a:solidFill>
              </a:defRPr>
            </a:lvl5pPr>
            <a:lvl6pPr marL="1700933" indent="0" algn="ctr">
              <a:buNone/>
              <a:defRPr>
                <a:solidFill>
                  <a:schemeClr val="tx1">
                    <a:tint val="75000"/>
                  </a:schemeClr>
                </a:solidFill>
              </a:defRPr>
            </a:lvl6pPr>
            <a:lvl7pPr marL="2041053" indent="0" algn="ctr">
              <a:buNone/>
              <a:defRPr>
                <a:solidFill>
                  <a:schemeClr val="tx1">
                    <a:tint val="75000"/>
                  </a:schemeClr>
                </a:solidFill>
              </a:defRPr>
            </a:lvl7pPr>
            <a:lvl8pPr marL="2381129" indent="0" algn="ctr">
              <a:buNone/>
              <a:defRPr>
                <a:solidFill>
                  <a:schemeClr val="tx1">
                    <a:tint val="75000"/>
                  </a:schemeClr>
                </a:solidFill>
              </a:defRPr>
            </a:lvl8pPr>
            <a:lvl9pPr marL="27214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75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045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81" y="3305179"/>
            <a:ext cx="7772043"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981" y="2180035"/>
            <a:ext cx="7772043" cy="1125140"/>
          </a:xfrm>
        </p:spPr>
        <p:txBody>
          <a:bodyPr anchor="b"/>
          <a:lstStyle>
            <a:lvl1pPr marL="0" indent="0">
              <a:buNone/>
              <a:defRPr sz="1500">
                <a:solidFill>
                  <a:schemeClr val="tx1">
                    <a:tint val="75000"/>
                  </a:schemeClr>
                </a:solidFill>
              </a:defRPr>
            </a:lvl1pPr>
            <a:lvl2pPr marL="340049" indent="0">
              <a:buNone/>
              <a:defRPr sz="1400">
                <a:solidFill>
                  <a:schemeClr val="tx1">
                    <a:tint val="75000"/>
                  </a:schemeClr>
                </a:solidFill>
              </a:defRPr>
            </a:lvl2pPr>
            <a:lvl3pPr marL="680353" indent="0">
              <a:buNone/>
              <a:defRPr sz="1200">
                <a:solidFill>
                  <a:schemeClr val="tx1">
                    <a:tint val="75000"/>
                  </a:schemeClr>
                </a:solidFill>
              </a:defRPr>
            </a:lvl3pPr>
            <a:lvl4pPr marL="1020524" indent="0">
              <a:buNone/>
              <a:defRPr sz="1100">
                <a:solidFill>
                  <a:schemeClr val="tx1">
                    <a:tint val="75000"/>
                  </a:schemeClr>
                </a:solidFill>
              </a:defRPr>
            </a:lvl4pPr>
            <a:lvl5pPr marL="1360706" indent="0">
              <a:buNone/>
              <a:defRPr sz="1100">
                <a:solidFill>
                  <a:schemeClr val="tx1">
                    <a:tint val="75000"/>
                  </a:schemeClr>
                </a:solidFill>
              </a:defRPr>
            </a:lvl5pPr>
            <a:lvl6pPr marL="1700933" indent="0">
              <a:buNone/>
              <a:defRPr sz="1100">
                <a:solidFill>
                  <a:schemeClr val="tx1">
                    <a:tint val="75000"/>
                  </a:schemeClr>
                </a:solidFill>
              </a:defRPr>
            </a:lvl6pPr>
            <a:lvl7pPr marL="2041053" indent="0">
              <a:buNone/>
              <a:defRPr sz="1100">
                <a:solidFill>
                  <a:schemeClr val="tx1">
                    <a:tint val="75000"/>
                  </a:schemeClr>
                </a:solidFill>
              </a:defRPr>
            </a:lvl7pPr>
            <a:lvl8pPr marL="2381129" indent="0">
              <a:buNone/>
              <a:defRPr sz="1100">
                <a:solidFill>
                  <a:schemeClr val="tx1">
                    <a:tint val="75000"/>
                  </a:schemeClr>
                </a:solidFill>
              </a:defRPr>
            </a:lvl8pPr>
            <a:lvl9pPr marL="2721409"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885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20" y="1200154"/>
            <a:ext cx="4057516"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65" y="1200154"/>
            <a:ext cx="4057516"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7527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21" y="1151335"/>
            <a:ext cx="4039652" cy="479822"/>
          </a:xfrm>
        </p:spPr>
        <p:txBody>
          <a:bodyPr anchor="b"/>
          <a:lstStyle>
            <a:lvl1pPr marL="0" indent="0">
              <a:buNone/>
              <a:defRPr sz="1800" b="1"/>
            </a:lvl1pPr>
            <a:lvl2pPr marL="340049" indent="0">
              <a:buNone/>
              <a:defRPr sz="1500" b="1"/>
            </a:lvl2pPr>
            <a:lvl3pPr marL="680353" indent="0">
              <a:buNone/>
              <a:defRPr sz="1400" b="1"/>
            </a:lvl3pPr>
            <a:lvl4pPr marL="1020524" indent="0">
              <a:buNone/>
              <a:defRPr sz="1200" b="1"/>
            </a:lvl4pPr>
            <a:lvl5pPr marL="1360706" indent="0">
              <a:buNone/>
              <a:defRPr sz="1200" b="1"/>
            </a:lvl5pPr>
            <a:lvl6pPr marL="1700933" indent="0">
              <a:buNone/>
              <a:defRPr sz="1200" b="1"/>
            </a:lvl6pPr>
            <a:lvl7pPr marL="2041053" indent="0">
              <a:buNone/>
              <a:defRPr sz="1200" b="1"/>
            </a:lvl7pPr>
            <a:lvl8pPr marL="2381129" indent="0">
              <a:buNone/>
              <a:defRPr sz="1200" b="1"/>
            </a:lvl8pPr>
            <a:lvl9pPr marL="272140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321" y="1631156"/>
            <a:ext cx="4039652"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9" y="1151335"/>
            <a:ext cx="4042034" cy="479822"/>
          </a:xfrm>
        </p:spPr>
        <p:txBody>
          <a:bodyPr anchor="b"/>
          <a:lstStyle>
            <a:lvl1pPr marL="0" indent="0">
              <a:buNone/>
              <a:defRPr sz="1800" b="1"/>
            </a:lvl1pPr>
            <a:lvl2pPr marL="340049" indent="0">
              <a:buNone/>
              <a:defRPr sz="1500" b="1"/>
            </a:lvl2pPr>
            <a:lvl3pPr marL="680353" indent="0">
              <a:buNone/>
              <a:defRPr sz="1400" b="1"/>
            </a:lvl3pPr>
            <a:lvl4pPr marL="1020524" indent="0">
              <a:buNone/>
              <a:defRPr sz="1200" b="1"/>
            </a:lvl4pPr>
            <a:lvl5pPr marL="1360706" indent="0">
              <a:buNone/>
              <a:defRPr sz="1200" b="1"/>
            </a:lvl5pPr>
            <a:lvl6pPr marL="1700933" indent="0">
              <a:buNone/>
              <a:defRPr sz="1200" b="1"/>
            </a:lvl6pPr>
            <a:lvl7pPr marL="2041053" indent="0">
              <a:buNone/>
              <a:defRPr sz="1200" b="1"/>
            </a:lvl7pPr>
            <a:lvl8pPr marL="2381129" indent="0">
              <a:buNone/>
              <a:defRPr sz="1200" b="1"/>
            </a:lvl8pPr>
            <a:lvl9pPr marL="272140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4649" y="1631156"/>
            <a:ext cx="4042034"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15309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99930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09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958"/>
            <a:ext cx="7886700" cy="2139553"/>
          </a:xfrm>
          <a:prstGeom prst="rect">
            <a:avLst/>
          </a:prstGeom>
        </p:spPr>
        <p:txBody>
          <a:bodyPr lIns="66917" tIns="33620" rIns="66917" bIns="33620"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3442099"/>
            <a:ext cx="7886700" cy="1125140"/>
          </a:xfrm>
          <a:prstGeom prst="rect">
            <a:avLst/>
          </a:prstGeom>
        </p:spPr>
        <p:txBody>
          <a:bodyPr lIns="66917" tIns="33620" rIns="66917" bIns="33620"/>
          <a:lstStyle>
            <a:lvl1pPr marL="0" indent="0">
              <a:buNone/>
              <a:defRPr sz="1800">
                <a:solidFill>
                  <a:schemeClr val="tx1">
                    <a:tint val="75000"/>
                  </a:schemeClr>
                </a:solidFill>
              </a:defRPr>
            </a:lvl1pPr>
            <a:lvl2pPr marL="334664" indent="0">
              <a:buNone/>
              <a:defRPr sz="1500">
                <a:solidFill>
                  <a:schemeClr val="tx1">
                    <a:tint val="75000"/>
                  </a:schemeClr>
                </a:solidFill>
              </a:defRPr>
            </a:lvl2pPr>
            <a:lvl3pPr marL="669579" indent="0">
              <a:buNone/>
              <a:defRPr sz="1400">
                <a:solidFill>
                  <a:schemeClr val="tx1">
                    <a:tint val="75000"/>
                  </a:schemeClr>
                </a:solidFill>
              </a:defRPr>
            </a:lvl3pPr>
            <a:lvl4pPr marL="1004450" indent="0">
              <a:buNone/>
              <a:defRPr sz="1200">
                <a:solidFill>
                  <a:schemeClr val="tx1">
                    <a:tint val="75000"/>
                  </a:schemeClr>
                </a:solidFill>
              </a:defRPr>
            </a:lvl4pPr>
            <a:lvl5pPr marL="1339058" indent="0">
              <a:buNone/>
              <a:defRPr sz="1200">
                <a:solidFill>
                  <a:schemeClr val="tx1">
                    <a:tint val="75000"/>
                  </a:schemeClr>
                </a:solidFill>
              </a:defRPr>
            </a:lvl5pPr>
            <a:lvl6pPr marL="1673789" indent="0">
              <a:buNone/>
              <a:defRPr sz="1200">
                <a:solidFill>
                  <a:schemeClr val="tx1">
                    <a:tint val="75000"/>
                  </a:schemeClr>
                </a:solidFill>
              </a:defRPr>
            </a:lvl6pPr>
            <a:lvl7pPr marL="2008629" indent="0">
              <a:buNone/>
              <a:defRPr sz="1200">
                <a:solidFill>
                  <a:schemeClr val="tx1">
                    <a:tint val="75000"/>
                  </a:schemeClr>
                </a:solidFill>
              </a:defRPr>
            </a:lvl7pPr>
            <a:lvl8pPr marL="2343353" indent="0">
              <a:buNone/>
              <a:defRPr sz="1200">
                <a:solidFill>
                  <a:schemeClr val="tx1">
                    <a:tint val="75000"/>
                  </a:schemeClr>
                </a:solidFill>
              </a:defRPr>
            </a:lvl8pPr>
            <a:lvl9pPr marL="2678044"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2929788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20" y="204787"/>
            <a:ext cx="3008302"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187" y="205060"/>
            <a:ext cx="511149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20" y="1076328"/>
            <a:ext cx="3008302" cy="3518297"/>
          </a:xfrm>
        </p:spPr>
        <p:txBody>
          <a:bodyPr/>
          <a:lstStyle>
            <a:lvl1pPr marL="0" indent="0">
              <a:buNone/>
              <a:defRPr sz="1100"/>
            </a:lvl1pPr>
            <a:lvl2pPr marL="340049" indent="0">
              <a:buNone/>
              <a:defRPr sz="900"/>
            </a:lvl2pPr>
            <a:lvl3pPr marL="680353" indent="0">
              <a:buNone/>
              <a:defRPr sz="800"/>
            </a:lvl3pPr>
            <a:lvl4pPr marL="1020524" indent="0">
              <a:buNone/>
              <a:defRPr sz="700"/>
            </a:lvl4pPr>
            <a:lvl5pPr marL="1360706" indent="0">
              <a:buNone/>
              <a:defRPr sz="700"/>
            </a:lvl5pPr>
            <a:lvl6pPr marL="1700933" indent="0">
              <a:buNone/>
              <a:defRPr sz="700"/>
            </a:lvl6pPr>
            <a:lvl7pPr marL="2041053" indent="0">
              <a:buNone/>
              <a:defRPr sz="700"/>
            </a:lvl7pPr>
            <a:lvl8pPr marL="2381129" indent="0">
              <a:buNone/>
              <a:defRPr sz="700"/>
            </a:lvl8pPr>
            <a:lvl9pPr marL="2721409"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223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59" y="3600451"/>
            <a:ext cx="5486638"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359" y="459581"/>
            <a:ext cx="5486638" cy="3086100"/>
          </a:xfrm>
        </p:spPr>
        <p:txBody>
          <a:bodyPr/>
          <a:lstStyle>
            <a:lvl1pPr marL="0" indent="0">
              <a:buNone/>
              <a:defRPr sz="2400"/>
            </a:lvl1pPr>
            <a:lvl2pPr marL="340049" indent="0">
              <a:buNone/>
              <a:defRPr sz="2100"/>
            </a:lvl2pPr>
            <a:lvl3pPr marL="680353" indent="0">
              <a:buNone/>
              <a:defRPr sz="1800"/>
            </a:lvl3pPr>
            <a:lvl4pPr marL="1020524" indent="0">
              <a:buNone/>
              <a:defRPr sz="1500"/>
            </a:lvl4pPr>
            <a:lvl5pPr marL="1360706" indent="0">
              <a:buNone/>
              <a:defRPr sz="1500"/>
            </a:lvl5pPr>
            <a:lvl6pPr marL="1700933" indent="0">
              <a:buNone/>
              <a:defRPr sz="1500"/>
            </a:lvl6pPr>
            <a:lvl7pPr marL="2041053" indent="0">
              <a:buNone/>
              <a:defRPr sz="1500"/>
            </a:lvl7pPr>
            <a:lvl8pPr marL="2381129" indent="0">
              <a:buNone/>
              <a:defRPr sz="1500"/>
            </a:lvl8pPr>
            <a:lvl9pPr marL="2721409" indent="0">
              <a:buNone/>
              <a:defRPr sz="1500"/>
            </a:lvl9pPr>
          </a:lstStyle>
          <a:p>
            <a:endParaRPr lang="en-US"/>
          </a:p>
        </p:txBody>
      </p:sp>
      <p:sp>
        <p:nvSpPr>
          <p:cNvPr id="4" name="Text Placeholder 3"/>
          <p:cNvSpPr>
            <a:spLocks noGrp="1"/>
          </p:cNvSpPr>
          <p:nvPr>
            <p:ph type="body" sz="half" idx="2"/>
          </p:nvPr>
        </p:nvSpPr>
        <p:spPr>
          <a:xfrm>
            <a:off x="1792359" y="4025774"/>
            <a:ext cx="5486638" cy="603647"/>
          </a:xfrm>
        </p:spPr>
        <p:txBody>
          <a:bodyPr/>
          <a:lstStyle>
            <a:lvl1pPr marL="0" indent="0">
              <a:buNone/>
              <a:defRPr sz="1100"/>
            </a:lvl1pPr>
            <a:lvl2pPr marL="340049" indent="0">
              <a:buNone/>
              <a:defRPr sz="900"/>
            </a:lvl2pPr>
            <a:lvl3pPr marL="680353" indent="0">
              <a:buNone/>
              <a:defRPr sz="800"/>
            </a:lvl3pPr>
            <a:lvl4pPr marL="1020524" indent="0">
              <a:buNone/>
              <a:defRPr sz="700"/>
            </a:lvl4pPr>
            <a:lvl5pPr marL="1360706" indent="0">
              <a:buNone/>
              <a:defRPr sz="700"/>
            </a:lvl5pPr>
            <a:lvl6pPr marL="1700933" indent="0">
              <a:buNone/>
              <a:defRPr sz="700"/>
            </a:lvl6pPr>
            <a:lvl7pPr marL="2041053" indent="0">
              <a:buNone/>
              <a:defRPr sz="700"/>
            </a:lvl7pPr>
            <a:lvl8pPr marL="2381129" indent="0">
              <a:buNone/>
              <a:defRPr sz="700"/>
            </a:lvl8pPr>
            <a:lvl9pPr marL="2721409"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435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873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07" y="205980"/>
            <a:ext cx="2056745"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22" y="205980"/>
            <a:ext cx="6058287"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DE0931-B272-9841-AAD7-00D27C5D34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014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lIns="68351" tIns="34289" rIns="68351" bIns="34289"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lIns="68351" tIns="34289" rIns="68351" bIns="34289"/>
          <a:lstStyle>
            <a:lvl1pPr marL="0" indent="0" algn="ctr">
              <a:buNone/>
              <a:defRPr sz="1800"/>
            </a:lvl1pPr>
            <a:lvl2pPr marL="341525" indent="0" algn="ctr">
              <a:buNone/>
              <a:defRPr sz="1500"/>
            </a:lvl2pPr>
            <a:lvl3pPr marL="683199" indent="0" algn="ctr">
              <a:buNone/>
              <a:defRPr sz="1400"/>
            </a:lvl3pPr>
            <a:lvl4pPr marL="1024799" indent="0" algn="ctr">
              <a:buNone/>
              <a:defRPr sz="1200"/>
            </a:lvl4pPr>
            <a:lvl5pPr marL="1366398" indent="0" algn="ctr">
              <a:buNone/>
              <a:defRPr sz="1200"/>
            </a:lvl5pPr>
            <a:lvl6pPr marL="1708073" indent="0" algn="ctr">
              <a:buNone/>
              <a:defRPr sz="1200"/>
            </a:lvl6pPr>
            <a:lvl7pPr marL="2049596" indent="0" algn="ctr">
              <a:buNone/>
              <a:defRPr sz="1200"/>
            </a:lvl7pPr>
            <a:lvl8pPr marL="2391120" indent="0" algn="ctr">
              <a:buNone/>
              <a:defRPr sz="1200"/>
            </a:lvl8pPr>
            <a:lvl9pPr marL="2732679"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1006136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351" tIns="34289" rIns="68351" bIns="34289"/>
          <a:lstStyle/>
          <a:p>
            <a:r>
              <a:rPr lang="en-US" smtClean="0"/>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lIns="68351" tIns="34289" rIns="68351" bIns="3428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1166631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457"/>
            <a:ext cx="7886700" cy="2139553"/>
          </a:xfrm>
          <a:prstGeom prst="rect">
            <a:avLst/>
          </a:prstGeom>
        </p:spPr>
        <p:txBody>
          <a:bodyPr lIns="68351" tIns="34289" rIns="68351" bIns="34289"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a:prstGeom prst="rect">
            <a:avLst/>
          </a:prstGeom>
        </p:spPr>
        <p:txBody>
          <a:bodyPr lIns="68351" tIns="34289" rIns="68351" bIns="34289"/>
          <a:lstStyle>
            <a:lvl1pPr marL="0" indent="0">
              <a:buNone/>
              <a:defRPr sz="1800">
                <a:solidFill>
                  <a:schemeClr val="tx1">
                    <a:tint val="75000"/>
                  </a:schemeClr>
                </a:solidFill>
              </a:defRPr>
            </a:lvl1pPr>
            <a:lvl2pPr marL="341525" indent="0">
              <a:buNone/>
              <a:defRPr sz="1500">
                <a:solidFill>
                  <a:schemeClr val="tx1">
                    <a:tint val="75000"/>
                  </a:schemeClr>
                </a:solidFill>
              </a:defRPr>
            </a:lvl2pPr>
            <a:lvl3pPr marL="683199" indent="0">
              <a:buNone/>
              <a:defRPr sz="1400">
                <a:solidFill>
                  <a:schemeClr val="tx1">
                    <a:tint val="75000"/>
                  </a:schemeClr>
                </a:solidFill>
              </a:defRPr>
            </a:lvl3pPr>
            <a:lvl4pPr marL="1024799" indent="0">
              <a:buNone/>
              <a:defRPr sz="1200">
                <a:solidFill>
                  <a:schemeClr val="tx1">
                    <a:tint val="75000"/>
                  </a:schemeClr>
                </a:solidFill>
              </a:defRPr>
            </a:lvl4pPr>
            <a:lvl5pPr marL="1366398" indent="0">
              <a:buNone/>
              <a:defRPr sz="1200">
                <a:solidFill>
                  <a:schemeClr val="tx1">
                    <a:tint val="75000"/>
                  </a:schemeClr>
                </a:solidFill>
              </a:defRPr>
            </a:lvl5pPr>
            <a:lvl6pPr marL="1708073" indent="0">
              <a:buNone/>
              <a:defRPr sz="1200">
                <a:solidFill>
                  <a:schemeClr val="tx1">
                    <a:tint val="75000"/>
                  </a:schemeClr>
                </a:solidFill>
              </a:defRPr>
            </a:lvl6pPr>
            <a:lvl7pPr marL="2049596" indent="0">
              <a:buNone/>
              <a:defRPr sz="1200">
                <a:solidFill>
                  <a:schemeClr val="tx1">
                    <a:tint val="75000"/>
                  </a:schemeClr>
                </a:solidFill>
              </a:defRPr>
            </a:lvl7pPr>
            <a:lvl8pPr marL="2391120" indent="0">
              <a:buNone/>
              <a:defRPr sz="1200">
                <a:solidFill>
                  <a:schemeClr val="tx1">
                    <a:tint val="75000"/>
                  </a:schemeClr>
                </a:solidFill>
              </a:defRPr>
            </a:lvl8pPr>
            <a:lvl9pPr marL="2732679"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2711697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351" tIns="34289" rIns="68351" bIns="34289"/>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lIns="68351" tIns="34289" rIns="68351" bIns="3428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lIns="68351" tIns="34289" rIns="68351" bIns="3428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229671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lIns="68351" tIns="34289" rIns="68351" bIns="34289"/>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a:prstGeom prst="rect">
            <a:avLst/>
          </a:prstGeom>
        </p:spPr>
        <p:txBody>
          <a:bodyPr lIns="68351" tIns="34289" rIns="68351" bIns="34289" anchor="b"/>
          <a:lstStyle>
            <a:lvl1pPr marL="0" indent="0">
              <a:buNone/>
              <a:defRPr sz="1800" b="1"/>
            </a:lvl1pPr>
            <a:lvl2pPr marL="341525" indent="0">
              <a:buNone/>
              <a:defRPr sz="1500" b="1"/>
            </a:lvl2pPr>
            <a:lvl3pPr marL="683199" indent="0">
              <a:buNone/>
              <a:defRPr sz="1400" b="1"/>
            </a:lvl3pPr>
            <a:lvl4pPr marL="1024799" indent="0">
              <a:buNone/>
              <a:defRPr sz="1200" b="1"/>
            </a:lvl4pPr>
            <a:lvl5pPr marL="1366398" indent="0">
              <a:buNone/>
              <a:defRPr sz="1200" b="1"/>
            </a:lvl5pPr>
            <a:lvl6pPr marL="1708073" indent="0">
              <a:buNone/>
              <a:defRPr sz="1200" b="1"/>
            </a:lvl6pPr>
            <a:lvl7pPr marL="2049596" indent="0">
              <a:buNone/>
              <a:defRPr sz="1200" b="1"/>
            </a:lvl7pPr>
            <a:lvl8pPr marL="2391120" indent="0">
              <a:buNone/>
              <a:defRPr sz="1200" b="1"/>
            </a:lvl8pPr>
            <a:lvl9pPr marL="273267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lIns="68351" tIns="34289" rIns="68351" bIns="3428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a:prstGeom prst="rect">
            <a:avLst/>
          </a:prstGeom>
        </p:spPr>
        <p:txBody>
          <a:bodyPr lIns="68351" tIns="34289" rIns="68351" bIns="34289" anchor="b"/>
          <a:lstStyle>
            <a:lvl1pPr marL="0" indent="0">
              <a:buNone/>
              <a:defRPr sz="1800" b="1"/>
            </a:lvl1pPr>
            <a:lvl2pPr marL="341525" indent="0">
              <a:buNone/>
              <a:defRPr sz="1500" b="1"/>
            </a:lvl2pPr>
            <a:lvl3pPr marL="683199" indent="0">
              <a:buNone/>
              <a:defRPr sz="1400" b="1"/>
            </a:lvl3pPr>
            <a:lvl4pPr marL="1024799" indent="0">
              <a:buNone/>
              <a:defRPr sz="1200" b="1"/>
            </a:lvl4pPr>
            <a:lvl5pPr marL="1366398" indent="0">
              <a:buNone/>
              <a:defRPr sz="1200" b="1"/>
            </a:lvl5pPr>
            <a:lvl6pPr marL="1708073" indent="0">
              <a:buNone/>
              <a:defRPr sz="1200" b="1"/>
            </a:lvl6pPr>
            <a:lvl7pPr marL="2049596" indent="0">
              <a:buNone/>
              <a:defRPr sz="1200" b="1"/>
            </a:lvl7pPr>
            <a:lvl8pPr marL="2391120" indent="0">
              <a:buNone/>
              <a:defRPr sz="1200" b="1"/>
            </a:lvl8pPr>
            <a:lvl9pPr marL="273267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a:prstGeom prst="rect">
            <a:avLst/>
          </a:prstGeom>
        </p:spPr>
        <p:txBody>
          <a:bodyPr lIns="68351" tIns="34289" rIns="68351" bIns="3428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1964973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351" tIns="34289" rIns="68351" bIns="34289"/>
          <a:lstStyle/>
          <a:p>
            <a:r>
              <a:rPr lang="en-US" smtClean="0"/>
              <a:t>Click to edit Master title style</a:t>
            </a:r>
            <a:endParaRPr lang="en-US"/>
          </a:p>
        </p:txBody>
      </p:sp>
      <p:sp>
        <p:nvSpPr>
          <p:cNvPr id="3" name="Date Placeholder 2"/>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12856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6917" tIns="33620" rIns="66917" bIns="33620"/>
          <a:lstStyle/>
          <a:p>
            <a:r>
              <a:rPr lang="en-US" smtClean="0"/>
              <a:t>Click to edit Master title style</a:t>
            </a:r>
            <a:endParaRPr lang="en-US"/>
          </a:p>
        </p:txBody>
      </p:sp>
      <p:sp>
        <p:nvSpPr>
          <p:cNvPr id="3" name="Content Placeholder 2"/>
          <p:cNvSpPr>
            <a:spLocks noGrp="1"/>
          </p:cNvSpPr>
          <p:nvPr>
            <p:ph sz="half" idx="1"/>
          </p:nvPr>
        </p:nvSpPr>
        <p:spPr>
          <a:xfrm>
            <a:off x="628651" y="1369219"/>
            <a:ext cx="3886200" cy="3263504"/>
          </a:xfrm>
          <a:prstGeom prst="rect">
            <a:avLst/>
          </a:prstGeom>
        </p:spPr>
        <p:txBody>
          <a:bodyPr lIns="66917" tIns="33620" rIns="66917" bIns="336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lIns="66917" tIns="33620" rIns="66917" bIns="336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4059923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270301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lIns="68351" tIns="34289" rIns="68351" bIns="34289"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722"/>
            <a:ext cx="4629150" cy="3655219"/>
          </a:xfrm>
          <a:prstGeom prst="rect">
            <a:avLst/>
          </a:prstGeom>
        </p:spPr>
        <p:txBody>
          <a:bodyPr lIns="68351" tIns="34289" rIns="68351"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a:prstGeom prst="rect">
            <a:avLst/>
          </a:prstGeom>
        </p:spPr>
        <p:txBody>
          <a:bodyPr lIns="68351" tIns="34289" rIns="68351" bIns="34289"/>
          <a:lstStyle>
            <a:lvl1pPr marL="0" indent="0">
              <a:buNone/>
              <a:defRPr sz="1200"/>
            </a:lvl1pPr>
            <a:lvl2pPr marL="341525" indent="0">
              <a:buNone/>
              <a:defRPr sz="1100"/>
            </a:lvl2pPr>
            <a:lvl3pPr marL="683199" indent="0">
              <a:buNone/>
              <a:defRPr sz="900"/>
            </a:lvl3pPr>
            <a:lvl4pPr marL="1024799" indent="0">
              <a:buNone/>
              <a:defRPr sz="800"/>
            </a:lvl4pPr>
            <a:lvl5pPr marL="1366398" indent="0">
              <a:buNone/>
              <a:defRPr sz="800"/>
            </a:lvl5pPr>
            <a:lvl6pPr marL="1708073" indent="0">
              <a:buNone/>
              <a:defRPr sz="800"/>
            </a:lvl6pPr>
            <a:lvl7pPr marL="2049596" indent="0">
              <a:buNone/>
              <a:defRPr sz="800"/>
            </a:lvl7pPr>
            <a:lvl8pPr marL="2391120" indent="0">
              <a:buNone/>
              <a:defRPr sz="800"/>
            </a:lvl8pPr>
            <a:lvl9pPr marL="2732679" indent="0">
              <a:buNone/>
              <a:defRPr sz="800"/>
            </a:lvl9pPr>
          </a:lstStyle>
          <a:p>
            <a:pPr lvl="0"/>
            <a:r>
              <a:rPr lang="en-US" smtClean="0"/>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2915622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lIns="68351" tIns="34289" rIns="68351" bIns="34289"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722"/>
            <a:ext cx="4629150" cy="3655219"/>
          </a:xfrm>
          <a:prstGeom prst="rect">
            <a:avLst/>
          </a:prstGeom>
        </p:spPr>
        <p:txBody>
          <a:bodyPr lIns="68351" tIns="34289" rIns="68351" bIns="34289"/>
          <a:lstStyle>
            <a:lvl1pPr marL="0" indent="0">
              <a:buNone/>
              <a:defRPr sz="2400"/>
            </a:lvl1pPr>
            <a:lvl2pPr marL="341525" indent="0">
              <a:buNone/>
              <a:defRPr sz="2100"/>
            </a:lvl2pPr>
            <a:lvl3pPr marL="683199" indent="0">
              <a:buNone/>
              <a:defRPr sz="1800"/>
            </a:lvl3pPr>
            <a:lvl4pPr marL="1024799" indent="0">
              <a:buNone/>
              <a:defRPr sz="1500"/>
            </a:lvl4pPr>
            <a:lvl5pPr marL="1366398" indent="0">
              <a:buNone/>
              <a:defRPr sz="1500"/>
            </a:lvl5pPr>
            <a:lvl6pPr marL="1708073" indent="0">
              <a:buNone/>
              <a:defRPr sz="1500"/>
            </a:lvl6pPr>
            <a:lvl7pPr marL="2049596" indent="0">
              <a:buNone/>
              <a:defRPr sz="1500"/>
            </a:lvl7pPr>
            <a:lvl8pPr marL="2391120" indent="0">
              <a:buNone/>
              <a:defRPr sz="1500"/>
            </a:lvl8pPr>
            <a:lvl9pPr marL="2732679" indent="0">
              <a:buNone/>
              <a:defRPr sz="1500"/>
            </a:lvl9pPr>
          </a:lstStyle>
          <a:p>
            <a:endParaRPr lang="en-US" dirty="0"/>
          </a:p>
        </p:txBody>
      </p:sp>
      <p:sp>
        <p:nvSpPr>
          <p:cNvPr id="4" name="Text Placeholder 3"/>
          <p:cNvSpPr>
            <a:spLocks noGrp="1"/>
          </p:cNvSpPr>
          <p:nvPr>
            <p:ph type="body" sz="half" idx="2"/>
          </p:nvPr>
        </p:nvSpPr>
        <p:spPr>
          <a:xfrm>
            <a:off x="629841" y="1543052"/>
            <a:ext cx="2949178" cy="2858691"/>
          </a:xfrm>
          <a:prstGeom prst="rect">
            <a:avLst/>
          </a:prstGeom>
        </p:spPr>
        <p:txBody>
          <a:bodyPr lIns="68351" tIns="34289" rIns="68351" bIns="34289"/>
          <a:lstStyle>
            <a:lvl1pPr marL="0" indent="0">
              <a:buNone/>
              <a:defRPr sz="1200"/>
            </a:lvl1pPr>
            <a:lvl2pPr marL="341525" indent="0">
              <a:buNone/>
              <a:defRPr sz="1100"/>
            </a:lvl2pPr>
            <a:lvl3pPr marL="683199" indent="0">
              <a:buNone/>
              <a:defRPr sz="900"/>
            </a:lvl3pPr>
            <a:lvl4pPr marL="1024799" indent="0">
              <a:buNone/>
              <a:defRPr sz="800"/>
            </a:lvl4pPr>
            <a:lvl5pPr marL="1366398" indent="0">
              <a:buNone/>
              <a:defRPr sz="800"/>
            </a:lvl5pPr>
            <a:lvl6pPr marL="1708073" indent="0">
              <a:buNone/>
              <a:defRPr sz="800"/>
            </a:lvl6pPr>
            <a:lvl7pPr marL="2049596" indent="0">
              <a:buNone/>
              <a:defRPr sz="800"/>
            </a:lvl7pPr>
            <a:lvl8pPr marL="2391120" indent="0">
              <a:buNone/>
              <a:defRPr sz="800"/>
            </a:lvl8pPr>
            <a:lvl9pPr marL="2732679" indent="0">
              <a:buNone/>
              <a:defRPr sz="800"/>
            </a:lvl9pPr>
          </a:lstStyle>
          <a:p>
            <a:pPr lvl="0"/>
            <a:r>
              <a:rPr lang="en-US" smtClean="0"/>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3030497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351" tIns="34289" rIns="68351" bIns="34289"/>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lIns="68351" tIns="34289" rIns="68351" bIns="3428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403746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97"/>
            <a:ext cx="1971675" cy="4358879"/>
          </a:xfrm>
          <a:prstGeom prst="rect">
            <a:avLst/>
          </a:prstGeom>
        </p:spPr>
        <p:txBody>
          <a:bodyPr vert="eaVert" lIns="68351" tIns="34289" rIns="68351" bIns="34289"/>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997"/>
            <a:ext cx="5800725" cy="4358879"/>
          </a:xfrm>
          <a:prstGeom prst="rect">
            <a:avLst/>
          </a:prstGeom>
        </p:spPr>
        <p:txBody>
          <a:bodyPr vert="eaVert" lIns="68351" tIns="34289" rIns="68351" bIns="3428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68351" tIns="34289" rIns="68351" bIns="34289"/>
          <a:lstStyle/>
          <a:p>
            <a:pPr defTabSz="683199"/>
            <a:fld id="{ECDD6BA6-602E-324D-9C3F-31AB4F674F86}" type="datetimeFigureOut">
              <a:rPr lang="en-US" sz="1400" smtClean="0">
                <a:solidFill>
                  <a:prstClr val="black"/>
                </a:solidFill>
              </a:rPr>
              <a:pPr defTabSz="683199"/>
              <a:t>11/8/2017</a:t>
            </a:fld>
            <a:endParaRPr lang="en-US" sz="1400"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351" tIns="34289" rIns="68351" bIns="34289"/>
          <a:lstStyle/>
          <a:p>
            <a:pPr defTabSz="683199"/>
            <a:endParaRPr lang="en-US" sz="1400"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351" tIns="34289" rIns="68351" bIns="34289"/>
          <a:lstStyle/>
          <a:p>
            <a:pPr defTabSz="683199"/>
            <a:fld id="{0E7649D6-73D9-0C43-AEF8-608BFE8CD2CE}" type="slidenum">
              <a:rPr lang="en-US" sz="1400" smtClean="0">
                <a:solidFill>
                  <a:prstClr val="black"/>
                </a:solidFill>
              </a:rPr>
              <a:pPr defTabSz="683199"/>
              <a:t>‹#›</a:t>
            </a:fld>
            <a:endParaRPr lang="en-US" sz="1400" dirty="0">
              <a:solidFill>
                <a:prstClr val="black"/>
              </a:solidFill>
            </a:endParaRPr>
          </a:p>
        </p:txBody>
      </p:sp>
    </p:spTree>
    <p:extLst>
      <p:ext uri="{BB962C8B-B14F-4D97-AF65-F5344CB8AC3E}">
        <p14:creationId xmlns:p14="http://schemas.microsoft.com/office/powerpoint/2010/main" val="1906480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38"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38" y="2701528"/>
            <a:ext cx="6858001" cy="1241822"/>
          </a:xfrm>
        </p:spPr>
        <p:txBody>
          <a:bodyPr/>
          <a:lstStyle>
            <a:lvl1pPr marL="0" indent="0" algn="ctr">
              <a:buNone/>
              <a:defRPr sz="1800"/>
            </a:lvl1pPr>
            <a:lvl2pPr marL="341849" indent="0" algn="ctr">
              <a:buNone/>
              <a:defRPr sz="1500"/>
            </a:lvl2pPr>
            <a:lvl3pPr marL="683811" indent="0" algn="ctr">
              <a:buNone/>
              <a:defRPr sz="1400"/>
            </a:lvl3pPr>
            <a:lvl4pPr marL="1025717" indent="0" algn="ctr">
              <a:buNone/>
              <a:defRPr sz="1200"/>
            </a:lvl4pPr>
            <a:lvl5pPr marL="1367622" indent="0" algn="ctr">
              <a:buNone/>
              <a:defRPr sz="1200"/>
            </a:lvl5pPr>
            <a:lvl6pPr marL="1709585" indent="0" algn="ctr">
              <a:buNone/>
              <a:defRPr sz="1200"/>
            </a:lvl6pPr>
            <a:lvl7pPr marL="2051432" indent="0" algn="ctr">
              <a:buNone/>
              <a:defRPr sz="1200"/>
            </a:lvl7pPr>
            <a:lvl8pPr marL="2393280" indent="0" algn="ctr">
              <a:buNone/>
              <a:defRPr sz="1200"/>
            </a:lvl8pPr>
            <a:lvl9pPr marL="2735129"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297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720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430"/>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2"/>
            <a:ext cx="7886700" cy="1125140"/>
          </a:xfrm>
        </p:spPr>
        <p:txBody>
          <a:bodyPr/>
          <a:lstStyle>
            <a:lvl1pPr marL="0" indent="0">
              <a:buNone/>
              <a:defRPr sz="1800">
                <a:solidFill>
                  <a:schemeClr val="tx1">
                    <a:tint val="75000"/>
                  </a:schemeClr>
                </a:solidFill>
              </a:defRPr>
            </a:lvl1pPr>
            <a:lvl2pPr marL="341849" indent="0">
              <a:buNone/>
              <a:defRPr sz="1500">
                <a:solidFill>
                  <a:schemeClr val="tx1">
                    <a:tint val="75000"/>
                  </a:schemeClr>
                </a:solidFill>
              </a:defRPr>
            </a:lvl2pPr>
            <a:lvl3pPr marL="683811" indent="0">
              <a:buNone/>
              <a:defRPr sz="1400">
                <a:solidFill>
                  <a:schemeClr val="tx1">
                    <a:tint val="75000"/>
                  </a:schemeClr>
                </a:solidFill>
              </a:defRPr>
            </a:lvl3pPr>
            <a:lvl4pPr marL="1025717" indent="0">
              <a:buNone/>
              <a:defRPr sz="1200">
                <a:solidFill>
                  <a:schemeClr val="tx1">
                    <a:tint val="75000"/>
                  </a:schemeClr>
                </a:solidFill>
              </a:defRPr>
            </a:lvl4pPr>
            <a:lvl5pPr marL="1367622" indent="0">
              <a:buNone/>
              <a:defRPr sz="1200">
                <a:solidFill>
                  <a:schemeClr val="tx1">
                    <a:tint val="75000"/>
                  </a:schemeClr>
                </a:solidFill>
              </a:defRPr>
            </a:lvl5pPr>
            <a:lvl6pPr marL="1709585" indent="0">
              <a:buNone/>
              <a:defRPr sz="1200">
                <a:solidFill>
                  <a:schemeClr val="tx1">
                    <a:tint val="75000"/>
                  </a:schemeClr>
                </a:solidFill>
              </a:defRPr>
            </a:lvl6pPr>
            <a:lvl7pPr marL="2051432" indent="0">
              <a:buNone/>
              <a:defRPr sz="1200">
                <a:solidFill>
                  <a:schemeClr val="tx1">
                    <a:tint val="75000"/>
                  </a:schemeClr>
                </a:solidFill>
              </a:defRPr>
            </a:lvl7pPr>
            <a:lvl8pPr marL="2393280" indent="0">
              <a:buNone/>
              <a:defRPr sz="1200">
                <a:solidFill>
                  <a:schemeClr val="tx1">
                    <a:tint val="75000"/>
                  </a:schemeClr>
                </a:solidFill>
              </a:defRPr>
            </a:lvl8pPr>
            <a:lvl9pPr marL="2735129"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12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320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60" y="1260872"/>
            <a:ext cx="3868340" cy="617934"/>
          </a:xfrm>
        </p:spPr>
        <p:txBody>
          <a:bodyPr anchor="b"/>
          <a:lstStyle>
            <a:lvl1pPr marL="0" indent="0">
              <a:buNone/>
              <a:defRPr sz="1800" b="1"/>
            </a:lvl1pPr>
            <a:lvl2pPr marL="341849" indent="0">
              <a:buNone/>
              <a:defRPr sz="1500" b="1"/>
            </a:lvl2pPr>
            <a:lvl3pPr marL="683811" indent="0">
              <a:buNone/>
              <a:defRPr sz="1400" b="1"/>
            </a:lvl3pPr>
            <a:lvl4pPr marL="1025717" indent="0">
              <a:buNone/>
              <a:defRPr sz="1200" b="1"/>
            </a:lvl4pPr>
            <a:lvl5pPr marL="1367622" indent="0">
              <a:buNone/>
              <a:defRPr sz="1200" b="1"/>
            </a:lvl5pPr>
            <a:lvl6pPr marL="1709585" indent="0">
              <a:buNone/>
              <a:defRPr sz="1200" b="1"/>
            </a:lvl6pPr>
            <a:lvl7pPr marL="2051432" indent="0">
              <a:buNone/>
              <a:defRPr sz="1200" b="1"/>
            </a:lvl7pPr>
            <a:lvl8pPr marL="2393280" indent="0">
              <a:buNone/>
              <a:defRPr sz="1200" b="1"/>
            </a:lvl8pPr>
            <a:lvl9pPr marL="2735129"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6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1849" indent="0">
              <a:buNone/>
              <a:defRPr sz="1500" b="1"/>
            </a:lvl2pPr>
            <a:lvl3pPr marL="683811" indent="0">
              <a:buNone/>
              <a:defRPr sz="1400" b="1"/>
            </a:lvl3pPr>
            <a:lvl4pPr marL="1025717" indent="0">
              <a:buNone/>
              <a:defRPr sz="1200" b="1"/>
            </a:lvl4pPr>
            <a:lvl5pPr marL="1367622" indent="0">
              <a:buNone/>
              <a:defRPr sz="1200" b="1"/>
            </a:lvl5pPr>
            <a:lvl6pPr marL="1709585" indent="0">
              <a:buNone/>
              <a:defRPr sz="1200" b="1"/>
            </a:lvl6pPr>
            <a:lvl7pPr marL="2051432" indent="0">
              <a:buNone/>
              <a:defRPr sz="1200" b="1"/>
            </a:lvl7pPr>
            <a:lvl8pPr marL="2393280" indent="0">
              <a:buNone/>
              <a:defRPr sz="1200" b="1"/>
            </a:lvl8pPr>
            <a:lvl9pPr marL="273512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77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lIns="66917" tIns="33620" rIns="66917" bIns="33620"/>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a:prstGeom prst="rect">
            <a:avLst/>
          </a:prstGeom>
        </p:spPr>
        <p:txBody>
          <a:bodyPr lIns="66917" tIns="33620" rIns="66917" bIns="33620" anchor="b"/>
          <a:lstStyle>
            <a:lvl1pPr marL="0" indent="0">
              <a:buNone/>
              <a:defRPr sz="1800" b="1"/>
            </a:lvl1pPr>
            <a:lvl2pPr marL="334664" indent="0">
              <a:buNone/>
              <a:defRPr sz="1500" b="1"/>
            </a:lvl2pPr>
            <a:lvl3pPr marL="669579" indent="0">
              <a:buNone/>
              <a:defRPr sz="1400" b="1"/>
            </a:lvl3pPr>
            <a:lvl4pPr marL="1004450" indent="0">
              <a:buNone/>
              <a:defRPr sz="1200" b="1"/>
            </a:lvl4pPr>
            <a:lvl5pPr marL="1339058" indent="0">
              <a:buNone/>
              <a:defRPr sz="1200" b="1"/>
            </a:lvl5pPr>
            <a:lvl6pPr marL="1673789" indent="0">
              <a:buNone/>
              <a:defRPr sz="1200" b="1"/>
            </a:lvl6pPr>
            <a:lvl7pPr marL="2008629" indent="0">
              <a:buNone/>
              <a:defRPr sz="1200" b="1"/>
            </a:lvl7pPr>
            <a:lvl8pPr marL="2343353" indent="0">
              <a:buNone/>
              <a:defRPr sz="1200" b="1"/>
            </a:lvl8pPr>
            <a:lvl9pPr marL="2678044"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lIns="66917" tIns="33620" rIns="66917" bIns="336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a:prstGeom prst="rect">
            <a:avLst/>
          </a:prstGeom>
        </p:spPr>
        <p:txBody>
          <a:bodyPr lIns="66917" tIns="33620" rIns="66917" bIns="33620" anchor="b"/>
          <a:lstStyle>
            <a:lvl1pPr marL="0" indent="0">
              <a:buNone/>
              <a:defRPr sz="1800" b="1"/>
            </a:lvl1pPr>
            <a:lvl2pPr marL="334664" indent="0">
              <a:buNone/>
              <a:defRPr sz="1500" b="1"/>
            </a:lvl2pPr>
            <a:lvl3pPr marL="669579" indent="0">
              <a:buNone/>
              <a:defRPr sz="1400" b="1"/>
            </a:lvl3pPr>
            <a:lvl4pPr marL="1004450" indent="0">
              <a:buNone/>
              <a:defRPr sz="1200" b="1"/>
            </a:lvl4pPr>
            <a:lvl5pPr marL="1339058" indent="0">
              <a:buNone/>
              <a:defRPr sz="1200" b="1"/>
            </a:lvl5pPr>
            <a:lvl6pPr marL="1673789" indent="0">
              <a:buNone/>
              <a:defRPr sz="1200" b="1"/>
            </a:lvl6pPr>
            <a:lvl7pPr marL="2008629" indent="0">
              <a:buNone/>
              <a:defRPr sz="1200" b="1"/>
            </a:lvl7pPr>
            <a:lvl8pPr marL="2343353" indent="0">
              <a:buNone/>
              <a:defRPr sz="1200" b="1"/>
            </a:lvl8pPr>
            <a:lvl9pPr marL="2678044"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a:prstGeom prst="rect">
            <a:avLst/>
          </a:prstGeom>
        </p:spPr>
        <p:txBody>
          <a:bodyPr lIns="66917" tIns="33620" rIns="66917" bIns="336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5158289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617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35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9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2"/>
            <a:ext cx="2949178" cy="2858691"/>
          </a:xfrm>
        </p:spPr>
        <p:txBody>
          <a:bodyPr/>
          <a:lstStyle>
            <a:lvl1pPr marL="0" indent="0">
              <a:buNone/>
              <a:defRPr sz="1200"/>
            </a:lvl1pPr>
            <a:lvl2pPr marL="341849" indent="0">
              <a:buNone/>
              <a:defRPr sz="1100"/>
            </a:lvl2pPr>
            <a:lvl3pPr marL="683811" indent="0">
              <a:buNone/>
              <a:defRPr sz="900"/>
            </a:lvl3pPr>
            <a:lvl4pPr marL="1025717" indent="0">
              <a:buNone/>
              <a:defRPr sz="800"/>
            </a:lvl4pPr>
            <a:lvl5pPr marL="1367622" indent="0">
              <a:buNone/>
              <a:defRPr sz="800"/>
            </a:lvl5pPr>
            <a:lvl6pPr marL="1709585" indent="0">
              <a:buNone/>
              <a:defRPr sz="800"/>
            </a:lvl6pPr>
            <a:lvl7pPr marL="2051432" indent="0">
              <a:buNone/>
              <a:defRPr sz="800"/>
            </a:lvl7pPr>
            <a:lvl8pPr marL="2393280" indent="0">
              <a:buNone/>
              <a:defRPr sz="800"/>
            </a:lvl8pPr>
            <a:lvl9pPr marL="2735129"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113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96"/>
            <a:ext cx="4629150" cy="3655219"/>
          </a:xfrm>
        </p:spPr>
        <p:txBody>
          <a:bodyPr/>
          <a:lstStyle>
            <a:lvl1pPr marL="0" indent="0">
              <a:buNone/>
              <a:defRPr sz="2400"/>
            </a:lvl1pPr>
            <a:lvl2pPr marL="341849" indent="0">
              <a:buNone/>
              <a:defRPr sz="2100"/>
            </a:lvl2pPr>
            <a:lvl3pPr marL="683811" indent="0">
              <a:buNone/>
              <a:defRPr sz="1800"/>
            </a:lvl3pPr>
            <a:lvl4pPr marL="1025717" indent="0">
              <a:buNone/>
              <a:defRPr sz="1500"/>
            </a:lvl4pPr>
            <a:lvl5pPr marL="1367622" indent="0">
              <a:buNone/>
              <a:defRPr sz="1500"/>
            </a:lvl5pPr>
            <a:lvl6pPr marL="1709585" indent="0">
              <a:buNone/>
              <a:defRPr sz="1500"/>
            </a:lvl6pPr>
            <a:lvl7pPr marL="2051432" indent="0">
              <a:buNone/>
              <a:defRPr sz="1500"/>
            </a:lvl7pPr>
            <a:lvl8pPr marL="2393280" indent="0">
              <a:buNone/>
              <a:defRPr sz="1500"/>
            </a:lvl8pPr>
            <a:lvl9pPr marL="2735129" indent="0">
              <a:buNone/>
              <a:defRPr sz="1500"/>
            </a:lvl9pPr>
          </a:lstStyle>
          <a:p>
            <a:endParaRPr lang="en-US"/>
          </a:p>
        </p:txBody>
      </p:sp>
      <p:sp>
        <p:nvSpPr>
          <p:cNvPr id="4" name="Text Placeholder 3"/>
          <p:cNvSpPr>
            <a:spLocks noGrp="1"/>
          </p:cNvSpPr>
          <p:nvPr>
            <p:ph type="body" sz="half" idx="2"/>
          </p:nvPr>
        </p:nvSpPr>
        <p:spPr>
          <a:xfrm>
            <a:off x="629859" y="1543052"/>
            <a:ext cx="2949178" cy="2858691"/>
          </a:xfrm>
        </p:spPr>
        <p:txBody>
          <a:bodyPr/>
          <a:lstStyle>
            <a:lvl1pPr marL="0" indent="0">
              <a:buNone/>
              <a:defRPr sz="1200"/>
            </a:lvl1pPr>
            <a:lvl2pPr marL="341849" indent="0">
              <a:buNone/>
              <a:defRPr sz="1100"/>
            </a:lvl2pPr>
            <a:lvl3pPr marL="683811" indent="0">
              <a:buNone/>
              <a:defRPr sz="900"/>
            </a:lvl3pPr>
            <a:lvl4pPr marL="1025717" indent="0">
              <a:buNone/>
              <a:defRPr sz="800"/>
            </a:lvl4pPr>
            <a:lvl5pPr marL="1367622" indent="0">
              <a:buNone/>
              <a:defRPr sz="800"/>
            </a:lvl5pPr>
            <a:lvl6pPr marL="1709585" indent="0">
              <a:buNone/>
              <a:defRPr sz="800"/>
            </a:lvl6pPr>
            <a:lvl7pPr marL="2051432" indent="0">
              <a:buNone/>
              <a:defRPr sz="800"/>
            </a:lvl7pPr>
            <a:lvl8pPr marL="2393280" indent="0">
              <a:buNone/>
              <a:defRPr sz="800"/>
            </a:lvl8pPr>
            <a:lvl9pPr marL="2735129"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175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892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61"/>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6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805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065" indent="0" algn="ctr">
              <a:buNone/>
              <a:defRPr sz="1500"/>
            </a:lvl2pPr>
            <a:lvl3pPr marL="684219" indent="0" algn="ctr">
              <a:buNone/>
              <a:defRPr sz="1400"/>
            </a:lvl3pPr>
            <a:lvl4pPr marL="1026329" indent="0" algn="ctr">
              <a:buNone/>
              <a:defRPr sz="1200"/>
            </a:lvl4pPr>
            <a:lvl5pPr marL="1368438" indent="0" algn="ctr">
              <a:buNone/>
              <a:defRPr sz="1200"/>
            </a:lvl5pPr>
            <a:lvl6pPr marL="1710593" indent="0" algn="ctr">
              <a:buNone/>
              <a:defRPr sz="1200"/>
            </a:lvl6pPr>
            <a:lvl7pPr marL="2052656" indent="0" algn="ctr">
              <a:buNone/>
              <a:defRPr sz="1200"/>
            </a:lvl7pPr>
            <a:lvl8pPr marL="2394720" indent="0" algn="ctr">
              <a:buNone/>
              <a:defRPr sz="1200"/>
            </a:lvl8pPr>
            <a:lvl9pPr marL="273678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7860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41" tIns="34289" rIns="68441" bIns="34289" rtlCol="0" anchor="ctr"/>
          <a:lstStyle/>
          <a:p>
            <a:pPr algn="ctr" defTabSz="684440"/>
            <a:endParaRPr lang="en-US" sz="1400" dirty="0">
              <a:solidFill>
                <a:prstClr val="white"/>
              </a:solidFill>
              <a:latin typeface="Helvetica Regular" charset="0"/>
            </a:endParaRPr>
          </a:p>
        </p:txBody>
      </p:sp>
    </p:spTree>
    <p:extLst>
      <p:ext uri="{BB962C8B-B14F-4D97-AF65-F5344CB8AC3E}">
        <p14:creationId xmlns:p14="http://schemas.microsoft.com/office/powerpoint/2010/main" val="4277836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41" tIns="34289" rIns="68441" bIns="34289" rtlCol="0" anchor="ctr"/>
          <a:lstStyle/>
          <a:p>
            <a:pPr algn="ctr" defTabSz="684440"/>
            <a:endParaRPr lang="en-US" sz="1400" dirty="0">
              <a:solidFill>
                <a:prstClr val="white"/>
              </a:solidFill>
              <a:latin typeface="Helvetica Regular" charset="0"/>
            </a:endParaRPr>
          </a:p>
        </p:txBody>
      </p:sp>
    </p:spTree>
    <p:extLst>
      <p:ext uri="{BB962C8B-B14F-4D97-AF65-F5344CB8AC3E}">
        <p14:creationId xmlns:p14="http://schemas.microsoft.com/office/powerpoint/2010/main" val="2272794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41" tIns="34289" rIns="68441" bIns="34289" rtlCol="0" anchor="ctr"/>
          <a:lstStyle/>
          <a:p>
            <a:pPr algn="ctr" defTabSz="684440"/>
            <a:endParaRPr lang="en-US" sz="1400" dirty="0">
              <a:solidFill>
                <a:prstClr val="white"/>
              </a:solidFill>
              <a:latin typeface="Helvetica Regular" charset="0"/>
            </a:endParaRPr>
          </a:p>
        </p:txBody>
      </p:sp>
    </p:spTree>
    <p:extLst>
      <p:ext uri="{BB962C8B-B14F-4D97-AF65-F5344CB8AC3E}">
        <p14:creationId xmlns:p14="http://schemas.microsoft.com/office/powerpoint/2010/main" val="265279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6917" tIns="33620" rIns="66917" bIns="33620"/>
          <a:lstStyle/>
          <a:p>
            <a:r>
              <a:rPr lang="en-US" smtClean="0"/>
              <a:t>Click to edit Master title style</a:t>
            </a:r>
            <a:endParaRPr lang="en-US"/>
          </a:p>
        </p:txBody>
      </p:sp>
      <p:sp>
        <p:nvSpPr>
          <p:cNvPr id="3" name="Date Placeholder 2"/>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1316015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6852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7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065" indent="0">
              <a:buNone/>
              <a:defRPr sz="1500">
                <a:solidFill>
                  <a:schemeClr val="tx1">
                    <a:tint val="75000"/>
                  </a:schemeClr>
                </a:solidFill>
              </a:defRPr>
            </a:lvl2pPr>
            <a:lvl3pPr marL="684219" indent="0">
              <a:buNone/>
              <a:defRPr sz="1400">
                <a:solidFill>
                  <a:schemeClr val="tx1">
                    <a:tint val="75000"/>
                  </a:schemeClr>
                </a:solidFill>
              </a:defRPr>
            </a:lvl3pPr>
            <a:lvl4pPr marL="1026329" indent="0">
              <a:buNone/>
              <a:defRPr sz="1200">
                <a:solidFill>
                  <a:schemeClr val="tx1">
                    <a:tint val="75000"/>
                  </a:schemeClr>
                </a:solidFill>
              </a:defRPr>
            </a:lvl4pPr>
            <a:lvl5pPr marL="1368438" indent="0">
              <a:buNone/>
              <a:defRPr sz="1200">
                <a:solidFill>
                  <a:schemeClr val="tx1">
                    <a:tint val="75000"/>
                  </a:schemeClr>
                </a:solidFill>
              </a:defRPr>
            </a:lvl5pPr>
            <a:lvl6pPr marL="1710593" indent="0">
              <a:buNone/>
              <a:defRPr sz="1200">
                <a:solidFill>
                  <a:schemeClr val="tx1">
                    <a:tint val="75000"/>
                  </a:schemeClr>
                </a:solidFill>
              </a:defRPr>
            </a:lvl6pPr>
            <a:lvl7pPr marL="2052656" indent="0">
              <a:buNone/>
              <a:defRPr sz="1200">
                <a:solidFill>
                  <a:schemeClr val="tx1">
                    <a:tint val="75000"/>
                  </a:schemeClr>
                </a:solidFill>
              </a:defRPr>
            </a:lvl7pPr>
            <a:lvl8pPr marL="2394720" indent="0">
              <a:buNone/>
              <a:defRPr sz="1200">
                <a:solidFill>
                  <a:schemeClr val="tx1">
                    <a:tint val="75000"/>
                  </a:schemeClr>
                </a:solidFill>
              </a:defRPr>
            </a:lvl8pPr>
            <a:lvl9pPr marL="273678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8570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9576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065" indent="0">
              <a:buNone/>
              <a:defRPr sz="1500" b="1"/>
            </a:lvl2pPr>
            <a:lvl3pPr marL="684219" indent="0">
              <a:buNone/>
              <a:defRPr sz="1400" b="1"/>
            </a:lvl3pPr>
            <a:lvl4pPr marL="1026329" indent="0">
              <a:buNone/>
              <a:defRPr sz="1200" b="1"/>
            </a:lvl4pPr>
            <a:lvl5pPr marL="1368438" indent="0">
              <a:buNone/>
              <a:defRPr sz="1200" b="1"/>
            </a:lvl5pPr>
            <a:lvl6pPr marL="1710593" indent="0">
              <a:buNone/>
              <a:defRPr sz="1200" b="1"/>
            </a:lvl6pPr>
            <a:lvl7pPr marL="2052656" indent="0">
              <a:buNone/>
              <a:defRPr sz="1200" b="1"/>
            </a:lvl7pPr>
            <a:lvl8pPr marL="2394720" indent="0">
              <a:buNone/>
              <a:defRPr sz="1200" b="1"/>
            </a:lvl8pPr>
            <a:lvl9pPr marL="273678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065" indent="0">
              <a:buNone/>
              <a:defRPr sz="1500" b="1"/>
            </a:lvl2pPr>
            <a:lvl3pPr marL="684219" indent="0">
              <a:buNone/>
              <a:defRPr sz="1400" b="1"/>
            </a:lvl3pPr>
            <a:lvl4pPr marL="1026329" indent="0">
              <a:buNone/>
              <a:defRPr sz="1200" b="1"/>
            </a:lvl4pPr>
            <a:lvl5pPr marL="1368438" indent="0">
              <a:buNone/>
              <a:defRPr sz="1200" b="1"/>
            </a:lvl5pPr>
            <a:lvl6pPr marL="1710593" indent="0">
              <a:buNone/>
              <a:defRPr sz="1200" b="1"/>
            </a:lvl6pPr>
            <a:lvl7pPr marL="2052656" indent="0">
              <a:buNone/>
              <a:defRPr sz="1200" b="1"/>
            </a:lvl7pPr>
            <a:lvl8pPr marL="2394720" indent="0">
              <a:buNone/>
              <a:defRPr sz="1200" b="1"/>
            </a:lvl8pPr>
            <a:lvl9pPr marL="273678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4666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8809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816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73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065" indent="0">
              <a:buNone/>
              <a:defRPr sz="1100"/>
            </a:lvl2pPr>
            <a:lvl3pPr marL="684219" indent="0">
              <a:buNone/>
              <a:defRPr sz="900"/>
            </a:lvl3pPr>
            <a:lvl4pPr marL="1026329" indent="0">
              <a:buNone/>
              <a:defRPr sz="800"/>
            </a:lvl4pPr>
            <a:lvl5pPr marL="1368438" indent="0">
              <a:buNone/>
              <a:defRPr sz="800"/>
            </a:lvl5pPr>
            <a:lvl6pPr marL="1710593" indent="0">
              <a:buNone/>
              <a:defRPr sz="800"/>
            </a:lvl6pPr>
            <a:lvl7pPr marL="2052656" indent="0">
              <a:buNone/>
              <a:defRPr sz="800"/>
            </a:lvl7pPr>
            <a:lvl8pPr marL="2394720" indent="0">
              <a:buNone/>
              <a:defRPr sz="800"/>
            </a:lvl8pPr>
            <a:lvl9pPr marL="273678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9230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738"/>
            <a:ext cx="4629150" cy="3655219"/>
          </a:xfrm>
        </p:spPr>
        <p:txBody>
          <a:bodyPr/>
          <a:lstStyle>
            <a:lvl1pPr marL="0" indent="0">
              <a:buNone/>
              <a:defRPr sz="2400"/>
            </a:lvl1pPr>
            <a:lvl2pPr marL="342065" indent="0">
              <a:buNone/>
              <a:defRPr sz="2100"/>
            </a:lvl2pPr>
            <a:lvl3pPr marL="684219" indent="0">
              <a:buNone/>
              <a:defRPr sz="1800"/>
            </a:lvl3pPr>
            <a:lvl4pPr marL="1026329" indent="0">
              <a:buNone/>
              <a:defRPr sz="1500"/>
            </a:lvl4pPr>
            <a:lvl5pPr marL="1368438" indent="0">
              <a:buNone/>
              <a:defRPr sz="1500"/>
            </a:lvl5pPr>
            <a:lvl6pPr marL="1710593" indent="0">
              <a:buNone/>
              <a:defRPr sz="1500"/>
            </a:lvl6pPr>
            <a:lvl7pPr marL="2052656" indent="0">
              <a:buNone/>
              <a:defRPr sz="1500"/>
            </a:lvl7pPr>
            <a:lvl8pPr marL="2394720" indent="0">
              <a:buNone/>
              <a:defRPr sz="1500"/>
            </a:lvl8pPr>
            <a:lvl9pPr marL="273678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065" indent="0">
              <a:buNone/>
              <a:defRPr sz="1100"/>
            </a:lvl2pPr>
            <a:lvl3pPr marL="684219" indent="0">
              <a:buNone/>
              <a:defRPr sz="900"/>
            </a:lvl3pPr>
            <a:lvl4pPr marL="1026329" indent="0">
              <a:buNone/>
              <a:defRPr sz="800"/>
            </a:lvl4pPr>
            <a:lvl5pPr marL="1368438" indent="0">
              <a:buNone/>
              <a:defRPr sz="800"/>
            </a:lvl5pPr>
            <a:lvl6pPr marL="1710593" indent="0">
              <a:buNone/>
              <a:defRPr sz="800"/>
            </a:lvl6pPr>
            <a:lvl7pPr marL="2052656" indent="0">
              <a:buNone/>
              <a:defRPr sz="800"/>
            </a:lvl7pPr>
            <a:lvl8pPr marL="2394720" indent="0">
              <a:buNone/>
              <a:defRPr sz="800"/>
            </a:lvl8pPr>
            <a:lvl9pPr marL="273678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3547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53938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01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401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40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42866695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48" y="1598621"/>
            <a:ext cx="7772400" cy="1102519"/>
          </a:xfrm>
        </p:spPr>
        <p:txBody>
          <a:bodyPr/>
          <a:lstStyle/>
          <a:p>
            <a:r>
              <a:rPr lang="en-US"/>
              <a:t>Click to edit Master title style</a:t>
            </a:r>
          </a:p>
        </p:txBody>
      </p:sp>
      <p:sp>
        <p:nvSpPr>
          <p:cNvPr id="3" name="Subtitle 2"/>
          <p:cNvSpPr>
            <a:spLocks noGrp="1"/>
          </p:cNvSpPr>
          <p:nvPr>
            <p:ph type="subTitle" idx="1"/>
          </p:nvPr>
        </p:nvSpPr>
        <p:spPr>
          <a:xfrm>
            <a:off x="1371638" y="2914650"/>
            <a:ext cx="6400801" cy="1314450"/>
          </a:xfrm>
        </p:spPr>
        <p:txBody>
          <a:bodyPr/>
          <a:lstStyle>
            <a:lvl1pPr marL="0" indent="0" algn="ctr">
              <a:buNone/>
              <a:defRPr>
                <a:solidFill>
                  <a:schemeClr val="tx1">
                    <a:tint val="75000"/>
                  </a:schemeClr>
                </a:solidFill>
              </a:defRPr>
            </a:lvl1pPr>
            <a:lvl2pPr marL="341993" indent="0" algn="ctr">
              <a:buNone/>
              <a:defRPr>
                <a:solidFill>
                  <a:schemeClr val="tx1">
                    <a:tint val="75000"/>
                  </a:schemeClr>
                </a:solidFill>
              </a:defRPr>
            </a:lvl2pPr>
            <a:lvl3pPr marL="684083" indent="0" algn="ctr">
              <a:buNone/>
              <a:defRPr>
                <a:solidFill>
                  <a:schemeClr val="tx1">
                    <a:tint val="75000"/>
                  </a:schemeClr>
                </a:solidFill>
              </a:defRPr>
            </a:lvl3pPr>
            <a:lvl4pPr marL="1026125" indent="0" algn="ctr">
              <a:buNone/>
              <a:defRPr>
                <a:solidFill>
                  <a:schemeClr val="tx1">
                    <a:tint val="75000"/>
                  </a:schemeClr>
                </a:solidFill>
              </a:defRPr>
            </a:lvl4pPr>
            <a:lvl5pPr marL="1368166" indent="0" algn="ctr">
              <a:buNone/>
              <a:defRPr>
                <a:solidFill>
                  <a:schemeClr val="tx1">
                    <a:tint val="75000"/>
                  </a:schemeClr>
                </a:solidFill>
              </a:defRPr>
            </a:lvl5pPr>
            <a:lvl6pPr marL="1710257" indent="0" algn="ctr">
              <a:buNone/>
              <a:defRPr>
                <a:solidFill>
                  <a:schemeClr val="tx1">
                    <a:tint val="75000"/>
                  </a:schemeClr>
                </a:solidFill>
              </a:defRPr>
            </a:lvl6pPr>
            <a:lvl7pPr marL="2052248" indent="0" algn="ctr">
              <a:buNone/>
              <a:defRPr>
                <a:solidFill>
                  <a:schemeClr val="tx1">
                    <a:tint val="75000"/>
                  </a:schemeClr>
                </a:solidFill>
              </a:defRPr>
            </a:lvl7pPr>
            <a:lvl8pPr marL="2394240" indent="0" algn="ctr">
              <a:buNone/>
              <a:defRPr>
                <a:solidFill>
                  <a:schemeClr val="tx1">
                    <a:tint val="75000"/>
                  </a:schemeClr>
                </a:solidFill>
              </a:defRPr>
            </a:lvl8pPr>
            <a:lvl9pPr marL="27362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84423">
              <a:defRPr>
                <a:ea typeface="+mn-ea"/>
              </a:defRPr>
            </a:lvl1pPr>
          </a:lstStyle>
          <a:p>
            <a:pPr>
              <a:defRPr/>
            </a:pPr>
            <a:fld id="{57DD37AD-E666-4550-8241-9D004FE3CAF5}" type="datetimeFigureOut">
              <a:rPr lang="en-US"/>
              <a:pPr>
                <a:defRPr/>
              </a:pPr>
              <a:t>11/8/2017</a:t>
            </a:fld>
            <a:endParaRPr lang="en-US"/>
          </a:p>
        </p:txBody>
      </p:sp>
      <p:sp>
        <p:nvSpPr>
          <p:cNvPr id="5" name="Footer Placeholder 4"/>
          <p:cNvSpPr>
            <a:spLocks noGrp="1"/>
          </p:cNvSpPr>
          <p:nvPr>
            <p:ph type="ftr" sz="quarter" idx="11"/>
          </p:nvPr>
        </p:nvSpPr>
        <p:spPr/>
        <p:txBody>
          <a:bodyPr/>
          <a:lstStyle>
            <a:lvl1pPr defTabSz="684423">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684423">
              <a:defRPr>
                <a:ea typeface="微軟正黑體" panose="020B0604030504040204" pitchFamily="34" charset="-120"/>
              </a:defRPr>
            </a:lvl1pPr>
          </a:lstStyle>
          <a:p>
            <a:fld id="{E96A78D5-58D5-4816-A69A-314648DF8DCB}" type="slidenum">
              <a:rPr lang="en-US" altLang="zh-TW" smtClean="0"/>
              <a:pPr/>
              <a:t>‹#›</a:t>
            </a:fld>
            <a:endParaRPr lang="en-US" altLang="zh-TW" dirty="0"/>
          </a:p>
        </p:txBody>
      </p:sp>
    </p:spTree>
    <p:extLst>
      <p:ext uri="{BB962C8B-B14F-4D97-AF65-F5344CB8AC3E}">
        <p14:creationId xmlns:p14="http://schemas.microsoft.com/office/powerpoint/2010/main" val="836451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4423">
              <a:defRPr>
                <a:ea typeface="+mn-ea"/>
              </a:defRPr>
            </a:lvl1pPr>
          </a:lstStyle>
          <a:p>
            <a:pPr>
              <a:defRPr/>
            </a:pPr>
            <a:fld id="{B0407D14-816E-4948-BD03-8C7E580BCF1F}" type="datetimeFigureOut">
              <a:rPr lang="en-US"/>
              <a:pPr>
                <a:defRPr/>
              </a:pPr>
              <a:t>11/8/2017</a:t>
            </a:fld>
            <a:endParaRPr lang="en-US"/>
          </a:p>
        </p:txBody>
      </p:sp>
      <p:sp>
        <p:nvSpPr>
          <p:cNvPr id="5" name="Footer Placeholder 4"/>
          <p:cNvSpPr>
            <a:spLocks noGrp="1"/>
          </p:cNvSpPr>
          <p:nvPr>
            <p:ph type="ftr" sz="quarter" idx="11"/>
          </p:nvPr>
        </p:nvSpPr>
        <p:spPr/>
        <p:txBody>
          <a:bodyPr/>
          <a:lstStyle>
            <a:lvl1pPr defTabSz="684423">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684423">
              <a:defRPr>
                <a:ea typeface="微軟正黑體" panose="020B0604030504040204" pitchFamily="34" charset="-120"/>
              </a:defRPr>
            </a:lvl1pPr>
          </a:lstStyle>
          <a:p>
            <a:fld id="{10316B28-BA7C-4BB9-87EB-F867C718360F}" type="slidenum">
              <a:rPr lang="en-US" altLang="zh-TW" smtClean="0"/>
              <a:pPr/>
              <a:t>‹#›</a:t>
            </a:fld>
            <a:endParaRPr lang="en-US" altLang="zh-TW" dirty="0"/>
          </a:p>
        </p:txBody>
      </p:sp>
    </p:spTree>
    <p:extLst>
      <p:ext uri="{BB962C8B-B14F-4D97-AF65-F5344CB8AC3E}">
        <p14:creationId xmlns:p14="http://schemas.microsoft.com/office/powerpoint/2010/main" val="950547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86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500">
                <a:solidFill>
                  <a:schemeClr val="tx1">
                    <a:tint val="75000"/>
                  </a:schemeClr>
                </a:solidFill>
              </a:defRPr>
            </a:lvl1pPr>
            <a:lvl2pPr marL="341993" indent="0">
              <a:buNone/>
              <a:defRPr sz="1400">
                <a:solidFill>
                  <a:schemeClr val="tx1">
                    <a:tint val="75000"/>
                  </a:schemeClr>
                </a:solidFill>
              </a:defRPr>
            </a:lvl2pPr>
            <a:lvl3pPr marL="684083" indent="0">
              <a:buNone/>
              <a:defRPr sz="1200">
                <a:solidFill>
                  <a:schemeClr val="tx1">
                    <a:tint val="75000"/>
                  </a:schemeClr>
                </a:solidFill>
              </a:defRPr>
            </a:lvl3pPr>
            <a:lvl4pPr marL="1026125" indent="0">
              <a:buNone/>
              <a:defRPr sz="1100">
                <a:solidFill>
                  <a:schemeClr val="tx1">
                    <a:tint val="75000"/>
                  </a:schemeClr>
                </a:solidFill>
              </a:defRPr>
            </a:lvl4pPr>
            <a:lvl5pPr marL="1368166" indent="0">
              <a:buNone/>
              <a:defRPr sz="1100">
                <a:solidFill>
                  <a:schemeClr val="tx1">
                    <a:tint val="75000"/>
                  </a:schemeClr>
                </a:solidFill>
              </a:defRPr>
            </a:lvl5pPr>
            <a:lvl6pPr marL="1710257" indent="0">
              <a:buNone/>
              <a:defRPr sz="1100">
                <a:solidFill>
                  <a:schemeClr val="tx1">
                    <a:tint val="75000"/>
                  </a:schemeClr>
                </a:solidFill>
              </a:defRPr>
            </a:lvl6pPr>
            <a:lvl7pPr marL="2052248" indent="0">
              <a:buNone/>
              <a:defRPr sz="1100">
                <a:solidFill>
                  <a:schemeClr val="tx1">
                    <a:tint val="75000"/>
                  </a:schemeClr>
                </a:solidFill>
              </a:defRPr>
            </a:lvl7pPr>
            <a:lvl8pPr marL="2394240" indent="0">
              <a:buNone/>
              <a:defRPr sz="1100">
                <a:solidFill>
                  <a:schemeClr val="tx1">
                    <a:tint val="75000"/>
                  </a:schemeClr>
                </a:solidFill>
              </a:defRPr>
            </a:lvl8pPr>
            <a:lvl9pPr marL="2736233"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4423">
              <a:defRPr>
                <a:ea typeface="+mn-ea"/>
              </a:defRPr>
            </a:lvl1pPr>
          </a:lstStyle>
          <a:p>
            <a:pPr>
              <a:defRPr/>
            </a:pPr>
            <a:fld id="{CFCF58E7-0A7A-489F-BB90-84E8BFFC902C}" type="datetimeFigureOut">
              <a:rPr lang="en-US"/>
              <a:pPr>
                <a:defRPr/>
              </a:pPr>
              <a:t>11/8/2017</a:t>
            </a:fld>
            <a:endParaRPr lang="en-US"/>
          </a:p>
        </p:txBody>
      </p:sp>
      <p:sp>
        <p:nvSpPr>
          <p:cNvPr id="5" name="Footer Placeholder 4"/>
          <p:cNvSpPr>
            <a:spLocks noGrp="1"/>
          </p:cNvSpPr>
          <p:nvPr>
            <p:ph type="ftr" sz="quarter" idx="11"/>
          </p:nvPr>
        </p:nvSpPr>
        <p:spPr/>
        <p:txBody>
          <a:bodyPr/>
          <a:lstStyle>
            <a:lvl1pPr defTabSz="684423">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684423">
              <a:defRPr>
                <a:ea typeface="微軟正黑體" panose="020B0604030504040204" pitchFamily="34" charset="-120"/>
              </a:defRPr>
            </a:lvl1pPr>
          </a:lstStyle>
          <a:p>
            <a:fld id="{4788514D-F72C-40BE-A6F2-28F2FD497F01}" type="slidenum">
              <a:rPr lang="en-US" altLang="zh-TW" smtClean="0"/>
              <a:pPr/>
              <a:t>‹#›</a:t>
            </a:fld>
            <a:endParaRPr lang="en-US" altLang="zh-TW" dirty="0"/>
          </a:p>
        </p:txBody>
      </p:sp>
    </p:spTree>
    <p:extLst>
      <p:ext uri="{BB962C8B-B14F-4D97-AF65-F5344CB8AC3E}">
        <p14:creationId xmlns:p14="http://schemas.microsoft.com/office/powerpoint/2010/main" val="2966831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684423">
              <a:defRPr>
                <a:ea typeface="+mn-ea"/>
              </a:defRPr>
            </a:lvl1pPr>
          </a:lstStyle>
          <a:p>
            <a:pPr>
              <a:defRPr/>
            </a:pPr>
            <a:fld id="{A6CC2BEC-399D-44D0-9B13-3CB5BC22D01C}" type="datetimeFigureOut">
              <a:rPr lang="en-US"/>
              <a:pPr>
                <a:defRPr/>
              </a:pPr>
              <a:t>11/8/2017</a:t>
            </a:fld>
            <a:endParaRPr lang="en-US"/>
          </a:p>
        </p:txBody>
      </p:sp>
      <p:sp>
        <p:nvSpPr>
          <p:cNvPr id="6" name="Footer Placeholder 5"/>
          <p:cNvSpPr>
            <a:spLocks noGrp="1"/>
          </p:cNvSpPr>
          <p:nvPr>
            <p:ph type="ftr" sz="quarter" idx="11"/>
          </p:nvPr>
        </p:nvSpPr>
        <p:spPr/>
        <p:txBody>
          <a:bodyPr/>
          <a:lstStyle>
            <a:lvl1pPr defTabSz="684423">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684423">
              <a:defRPr>
                <a:ea typeface="微軟正黑體" panose="020B0604030504040204" pitchFamily="34" charset="-120"/>
              </a:defRPr>
            </a:lvl1pPr>
          </a:lstStyle>
          <a:p>
            <a:fld id="{ADEFEB02-7B19-4058-AEF2-6A44FA22A3F9}" type="slidenum">
              <a:rPr lang="en-US" altLang="zh-TW" smtClean="0"/>
              <a:pPr/>
              <a:t>‹#›</a:t>
            </a:fld>
            <a:endParaRPr lang="en-US" altLang="zh-TW" dirty="0"/>
          </a:p>
        </p:txBody>
      </p:sp>
    </p:spTree>
    <p:extLst>
      <p:ext uri="{BB962C8B-B14F-4D97-AF65-F5344CB8AC3E}">
        <p14:creationId xmlns:p14="http://schemas.microsoft.com/office/powerpoint/2010/main" val="4264502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48" y="1151338"/>
            <a:ext cx="4040188" cy="479822"/>
          </a:xfrm>
        </p:spPr>
        <p:txBody>
          <a:bodyPr anchor="b"/>
          <a:lstStyle>
            <a:lvl1pPr marL="0" indent="0">
              <a:buNone/>
              <a:defRPr sz="1800" b="1"/>
            </a:lvl1pPr>
            <a:lvl2pPr marL="341993" indent="0">
              <a:buNone/>
              <a:defRPr sz="1500" b="1"/>
            </a:lvl2pPr>
            <a:lvl3pPr marL="684083" indent="0">
              <a:buNone/>
              <a:defRPr sz="1400" b="1"/>
            </a:lvl3pPr>
            <a:lvl4pPr marL="1026125" indent="0">
              <a:buNone/>
              <a:defRPr sz="1200" b="1"/>
            </a:lvl4pPr>
            <a:lvl5pPr marL="1368166" indent="0">
              <a:buNone/>
              <a:defRPr sz="1200" b="1"/>
            </a:lvl5pPr>
            <a:lvl6pPr marL="1710257" indent="0">
              <a:buNone/>
              <a:defRPr sz="1200" b="1"/>
            </a:lvl6pPr>
            <a:lvl7pPr marL="2052248" indent="0">
              <a:buNone/>
              <a:defRPr sz="1200" b="1"/>
            </a:lvl7pPr>
            <a:lvl8pPr marL="2394240" indent="0">
              <a:buNone/>
              <a:defRPr sz="1200" b="1"/>
            </a:lvl8pPr>
            <a:lvl9pPr marL="2736233"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48"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34" y="1151338"/>
            <a:ext cx="4041775" cy="479822"/>
          </a:xfrm>
        </p:spPr>
        <p:txBody>
          <a:bodyPr anchor="b"/>
          <a:lstStyle>
            <a:lvl1pPr marL="0" indent="0">
              <a:buNone/>
              <a:defRPr sz="1800" b="1"/>
            </a:lvl1pPr>
            <a:lvl2pPr marL="341993" indent="0">
              <a:buNone/>
              <a:defRPr sz="1500" b="1"/>
            </a:lvl2pPr>
            <a:lvl3pPr marL="684083" indent="0">
              <a:buNone/>
              <a:defRPr sz="1400" b="1"/>
            </a:lvl3pPr>
            <a:lvl4pPr marL="1026125" indent="0">
              <a:buNone/>
              <a:defRPr sz="1200" b="1"/>
            </a:lvl4pPr>
            <a:lvl5pPr marL="1368166" indent="0">
              <a:buNone/>
              <a:defRPr sz="1200" b="1"/>
            </a:lvl5pPr>
            <a:lvl6pPr marL="1710257" indent="0">
              <a:buNone/>
              <a:defRPr sz="1200" b="1"/>
            </a:lvl6pPr>
            <a:lvl7pPr marL="2052248" indent="0">
              <a:buNone/>
              <a:defRPr sz="1200" b="1"/>
            </a:lvl7pPr>
            <a:lvl8pPr marL="2394240" indent="0">
              <a:buNone/>
              <a:defRPr sz="1200" b="1"/>
            </a:lvl8pPr>
            <a:lvl9pPr marL="273623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534"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684423">
              <a:defRPr>
                <a:ea typeface="+mn-ea"/>
              </a:defRPr>
            </a:lvl1pPr>
          </a:lstStyle>
          <a:p>
            <a:pPr>
              <a:defRPr/>
            </a:pPr>
            <a:fld id="{ABC5B0DC-E1B1-418C-93B6-917E161408DB}" type="datetimeFigureOut">
              <a:rPr lang="en-US"/>
              <a:pPr>
                <a:defRPr/>
              </a:pPr>
              <a:t>11/8/2017</a:t>
            </a:fld>
            <a:endParaRPr lang="en-US"/>
          </a:p>
        </p:txBody>
      </p:sp>
      <p:sp>
        <p:nvSpPr>
          <p:cNvPr id="8" name="Footer Placeholder 7"/>
          <p:cNvSpPr>
            <a:spLocks noGrp="1"/>
          </p:cNvSpPr>
          <p:nvPr>
            <p:ph type="ftr" sz="quarter" idx="11"/>
          </p:nvPr>
        </p:nvSpPr>
        <p:spPr/>
        <p:txBody>
          <a:bodyPr/>
          <a:lstStyle>
            <a:lvl1pPr defTabSz="684423">
              <a:defRPr>
                <a:ea typeface="+mn-ea"/>
              </a:defRPr>
            </a:lvl1pPr>
          </a:lstStyle>
          <a:p>
            <a:pPr>
              <a:defRPr/>
            </a:pPr>
            <a:endParaRPr lang="en-US"/>
          </a:p>
        </p:txBody>
      </p:sp>
      <p:sp>
        <p:nvSpPr>
          <p:cNvPr id="9" name="Slide Number Placeholder 8"/>
          <p:cNvSpPr>
            <a:spLocks noGrp="1"/>
          </p:cNvSpPr>
          <p:nvPr>
            <p:ph type="sldNum" sz="quarter" idx="12"/>
          </p:nvPr>
        </p:nvSpPr>
        <p:spPr/>
        <p:txBody>
          <a:bodyPr/>
          <a:lstStyle>
            <a:lvl1pPr defTabSz="684423">
              <a:defRPr>
                <a:ea typeface="微軟正黑體" panose="020B0604030504040204" pitchFamily="34" charset="-120"/>
              </a:defRPr>
            </a:lvl1pPr>
          </a:lstStyle>
          <a:p>
            <a:fld id="{56A3C9F7-7C4C-4E64-9B27-56FFE6BCA970}" type="slidenum">
              <a:rPr lang="en-US" altLang="zh-TW" smtClean="0"/>
              <a:pPr/>
              <a:t>‹#›</a:t>
            </a:fld>
            <a:endParaRPr lang="en-US" altLang="zh-TW" dirty="0"/>
          </a:p>
        </p:txBody>
      </p:sp>
    </p:spTree>
    <p:extLst>
      <p:ext uri="{BB962C8B-B14F-4D97-AF65-F5344CB8AC3E}">
        <p14:creationId xmlns:p14="http://schemas.microsoft.com/office/powerpoint/2010/main" val="2510096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684423">
              <a:defRPr>
                <a:ea typeface="+mn-ea"/>
              </a:defRPr>
            </a:lvl1pPr>
          </a:lstStyle>
          <a:p>
            <a:pPr>
              <a:defRPr/>
            </a:pPr>
            <a:fld id="{6AAD7246-E976-4752-9014-8EBA2D9D0913}" type="datetimeFigureOut">
              <a:rPr lang="en-US"/>
              <a:pPr>
                <a:defRPr/>
              </a:pPr>
              <a:t>11/8/2017</a:t>
            </a:fld>
            <a:endParaRPr lang="en-US"/>
          </a:p>
        </p:txBody>
      </p:sp>
      <p:sp>
        <p:nvSpPr>
          <p:cNvPr id="4" name="Footer Placeholder 3"/>
          <p:cNvSpPr>
            <a:spLocks noGrp="1"/>
          </p:cNvSpPr>
          <p:nvPr>
            <p:ph type="ftr" sz="quarter" idx="11"/>
          </p:nvPr>
        </p:nvSpPr>
        <p:spPr/>
        <p:txBody>
          <a:bodyPr/>
          <a:lstStyle>
            <a:lvl1pPr defTabSz="684423">
              <a:defRPr>
                <a:ea typeface="+mn-ea"/>
              </a:defRPr>
            </a:lvl1pPr>
          </a:lstStyle>
          <a:p>
            <a:pPr>
              <a:defRPr/>
            </a:pPr>
            <a:endParaRPr lang="en-US"/>
          </a:p>
        </p:txBody>
      </p:sp>
      <p:sp>
        <p:nvSpPr>
          <p:cNvPr id="5" name="Slide Number Placeholder 4"/>
          <p:cNvSpPr>
            <a:spLocks noGrp="1"/>
          </p:cNvSpPr>
          <p:nvPr>
            <p:ph type="sldNum" sz="quarter" idx="12"/>
          </p:nvPr>
        </p:nvSpPr>
        <p:spPr/>
        <p:txBody>
          <a:bodyPr/>
          <a:lstStyle>
            <a:lvl1pPr defTabSz="684423">
              <a:defRPr>
                <a:ea typeface="微軟正黑體" panose="020B0604030504040204" pitchFamily="34" charset="-120"/>
              </a:defRPr>
            </a:lvl1pPr>
          </a:lstStyle>
          <a:p>
            <a:fld id="{3E0BEBA8-4287-41ED-80EB-9BCE653459E9}" type="slidenum">
              <a:rPr lang="en-US" altLang="zh-TW" smtClean="0"/>
              <a:pPr/>
              <a:t>‹#›</a:t>
            </a:fld>
            <a:endParaRPr lang="en-US" altLang="zh-TW" dirty="0"/>
          </a:p>
        </p:txBody>
      </p:sp>
    </p:spTree>
    <p:extLst>
      <p:ext uri="{BB962C8B-B14F-4D97-AF65-F5344CB8AC3E}">
        <p14:creationId xmlns:p14="http://schemas.microsoft.com/office/powerpoint/2010/main" val="2486830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84423">
              <a:defRPr>
                <a:ea typeface="+mn-ea"/>
              </a:defRPr>
            </a:lvl1pPr>
          </a:lstStyle>
          <a:p>
            <a:pPr>
              <a:defRPr/>
            </a:pPr>
            <a:fld id="{F4515C66-5101-428F-8370-2BB868295163}" type="datetimeFigureOut">
              <a:rPr lang="en-US"/>
              <a:pPr>
                <a:defRPr/>
              </a:pPr>
              <a:t>11/8/2017</a:t>
            </a:fld>
            <a:endParaRPr lang="en-US"/>
          </a:p>
        </p:txBody>
      </p:sp>
      <p:sp>
        <p:nvSpPr>
          <p:cNvPr id="3" name="Footer Placeholder 2"/>
          <p:cNvSpPr>
            <a:spLocks noGrp="1"/>
          </p:cNvSpPr>
          <p:nvPr>
            <p:ph type="ftr" sz="quarter" idx="11"/>
          </p:nvPr>
        </p:nvSpPr>
        <p:spPr/>
        <p:txBody>
          <a:bodyPr/>
          <a:lstStyle>
            <a:lvl1pPr defTabSz="684423">
              <a:defRPr>
                <a:ea typeface="+mn-ea"/>
              </a:defRPr>
            </a:lvl1pPr>
          </a:lstStyle>
          <a:p>
            <a:pPr>
              <a:defRPr/>
            </a:pPr>
            <a:endParaRPr lang="en-US"/>
          </a:p>
        </p:txBody>
      </p:sp>
      <p:sp>
        <p:nvSpPr>
          <p:cNvPr id="4" name="Slide Number Placeholder 3"/>
          <p:cNvSpPr>
            <a:spLocks noGrp="1"/>
          </p:cNvSpPr>
          <p:nvPr>
            <p:ph type="sldNum" sz="quarter" idx="12"/>
          </p:nvPr>
        </p:nvSpPr>
        <p:spPr/>
        <p:txBody>
          <a:bodyPr/>
          <a:lstStyle>
            <a:lvl1pPr defTabSz="684423">
              <a:defRPr>
                <a:ea typeface="微軟正黑體" panose="020B0604030504040204" pitchFamily="34" charset="-120"/>
              </a:defRPr>
            </a:lvl1pPr>
          </a:lstStyle>
          <a:p>
            <a:fld id="{46BC0687-B71C-4B93-B689-68A183B96F64}" type="slidenum">
              <a:rPr lang="en-US" altLang="zh-TW" smtClean="0"/>
              <a:pPr/>
              <a:t>‹#›</a:t>
            </a:fld>
            <a:endParaRPr lang="en-US" altLang="zh-TW" dirty="0"/>
          </a:p>
        </p:txBody>
      </p:sp>
    </p:spTree>
    <p:extLst>
      <p:ext uri="{BB962C8B-B14F-4D97-AF65-F5344CB8AC3E}">
        <p14:creationId xmlns:p14="http://schemas.microsoft.com/office/powerpoint/2010/main" val="3246542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5243"/>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05385"/>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100"/>
            </a:lvl1pPr>
            <a:lvl2pPr marL="341993" indent="0">
              <a:buNone/>
              <a:defRPr sz="900"/>
            </a:lvl2pPr>
            <a:lvl3pPr marL="684083" indent="0">
              <a:buNone/>
              <a:defRPr sz="800"/>
            </a:lvl3pPr>
            <a:lvl4pPr marL="1026125" indent="0">
              <a:buNone/>
              <a:defRPr sz="700"/>
            </a:lvl4pPr>
            <a:lvl5pPr marL="1368166" indent="0">
              <a:buNone/>
              <a:defRPr sz="700"/>
            </a:lvl5pPr>
            <a:lvl6pPr marL="1710257" indent="0">
              <a:buNone/>
              <a:defRPr sz="700"/>
            </a:lvl6pPr>
            <a:lvl7pPr marL="2052248" indent="0">
              <a:buNone/>
              <a:defRPr sz="700"/>
            </a:lvl7pPr>
            <a:lvl8pPr marL="2394240" indent="0">
              <a:buNone/>
              <a:defRPr sz="700"/>
            </a:lvl8pPr>
            <a:lvl9pPr marL="273623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84423">
              <a:defRPr>
                <a:ea typeface="+mn-ea"/>
              </a:defRPr>
            </a:lvl1pPr>
          </a:lstStyle>
          <a:p>
            <a:pPr>
              <a:defRPr/>
            </a:pPr>
            <a:fld id="{AE8C11FD-8027-4005-8CC2-5F66FB5F6EF0}" type="datetimeFigureOut">
              <a:rPr lang="en-US"/>
              <a:pPr>
                <a:defRPr/>
              </a:pPr>
              <a:t>11/8/2017</a:t>
            </a:fld>
            <a:endParaRPr lang="en-US"/>
          </a:p>
        </p:txBody>
      </p:sp>
      <p:sp>
        <p:nvSpPr>
          <p:cNvPr id="6" name="Footer Placeholder 5"/>
          <p:cNvSpPr>
            <a:spLocks noGrp="1"/>
          </p:cNvSpPr>
          <p:nvPr>
            <p:ph type="ftr" sz="quarter" idx="11"/>
          </p:nvPr>
        </p:nvSpPr>
        <p:spPr/>
        <p:txBody>
          <a:bodyPr/>
          <a:lstStyle>
            <a:lvl1pPr defTabSz="684423">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684423">
              <a:defRPr>
                <a:ea typeface="微軟正黑體" panose="020B0604030504040204" pitchFamily="34" charset="-120"/>
              </a:defRPr>
            </a:lvl1pPr>
          </a:lstStyle>
          <a:p>
            <a:fld id="{30FA8D79-DE0B-4DC2-ACEF-A10D1C095274}" type="slidenum">
              <a:rPr lang="en-US" altLang="zh-TW" smtClean="0"/>
              <a:pPr/>
              <a:t>‹#›</a:t>
            </a:fld>
            <a:endParaRPr lang="en-US" altLang="zh-TW" dirty="0"/>
          </a:p>
        </p:txBody>
      </p:sp>
    </p:spTree>
    <p:extLst>
      <p:ext uri="{BB962C8B-B14F-4D97-AF65-F5344CB8AC3E}">
        <p14:creationId xmlns:p14="http://schemas.microsoft.com/office/powerpoint/2010/main" val="33708865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34" y="3601096"/>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334" y="459581"/>
            <a:ext cx="5486400" cy="3086100"/>
          </a:xfrm>
        </p:spPr>
        <p:txBody>
          <a:bodyPr rtlCol="0">
            <a:normAutofit/>
          </a:bodyPr>
          <a:lstStyle>
            <a:lvl1pPr marL="0" indent="0">
              <a:buNone/>
              <a:defRPr sz="2400"/>
            </a:lvl1pPr>
            <a:lvl2pPr marL="341993" indent="0">
              <a:buNone/>
              <a:defRPr sz="2100"/>
            </a:lvl2pPr>
            <a:lvl3pPr marL="684083" indent="0">
              <a:buNone/>
              <a:defRPr sz="1800"/>
            </a:lvl3pPr>
            <a:lvl4pPr marL="1026125" indent="0">
              <a:buNone/>
              <a:defRPr sz="1500"/>
            </a:lvl4pPr>
            <a:lvl5pPr marL="1368166" indent="0">
              <a:buNone/>
              <a:defRPr sz="1500"/>
            </a:lvl5pPr>
            <a:lvl6pPr marL="1710257" indent="0">
              <a:buNone/>
              <a:defRPr sz="1500"/>
            </a:lvl6pPr>
            <a:lvl7pPr marL="2052248" indent="0">
              <a:buNone/>
              <a:defRPr sz="1500"/>
            </a:lvl7pPr>
            <a:lvl8pPr marL="2394240" indent="0">
              <a:buNone/>
              <a:defRPr sz="1500"/>
            </a:lvl8pPr>
            <a:lvl9pPr marL="2736233"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792334" y="4026261"/>
            <a:ext cx="5486400" cy="603647"/>
          </a:xfrm>
        </p:spPr>
        <p:txBody>
          <a:bodyPr/>
          <a:lstStyle>
            <a:lvl1pPr marL="0" indent="0">
              <a:buNone/>
              <a:defRPr sz="1100"/>
            </a:lvl1pPr>
            <a:lvl2pPr marL="341993" indent="0">
              <a:buNone/>
              <a:defRPr sz="900"/>
            </a:lvl2pPr>
            <a:lvl3pPr marL="684083" indent="0">
              <a:buNone/>
              <a:defRPr sz="800"/>
            </a:lvl3pPr>
            <a:lvl4pPr marL="1026125" indent="0">
              <a:buNone/>
              <a:defRPr sz="700"/>
            </a:lvl4pPr>
            <a:lvl5pPr marL="1368166" indent="0">
              <a:buNone/>
              <a:defRPr sz="700"/>
            </a:lvl5pPr>
            <a:lvl6pPr marL="1710257" indent="0">
              <a:buNone/>
              <a:defRPr sz="700"/>
            </a:lvl6pPr>
            <a:lvl7pPr marL="2052248" indent="0">
              <a:buNone/>
              <a:defRPr sz="700"/>
            </a:lvl7pPr>
            <a:lvl8pPr marL="2394240" indent="0">
              <a:buNone/>
              <a:defRPr sz="700"/>
            </a:lvl8pPr>
            <a:lvl9pPr marL="273623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84423">
              <a:defRPr>
                <a:ea typeface="+mn-ea"/>
              </a:defRPr>
            </a:lvl1pPr>
          </a:lstStyle>
          <a:p>
            <a:pPr>
              <a:defRPr/>
            </a:pPr>
            <a:fld id="{C7905F98-7D3C-450D-8548-4D7DB3D053C7}" type="datetimeFigureOut">
              <a:rPr lang="en-US"/>
              <a:pPr>
                <a:defRPr/>
              </a:pPr>
              <a:t>11/8/2017</a:t>
            </a:fld>
            <a:endParaRPr lang="en-US"/>
          </a:p>
        </p:txBody>
      </p:sp>
      <p:sp>
        <p:nvSpPr>
          <p:cNvPr id="6" name="Footer Placeholder 5"/>
          <p:cNvSpPr>
            <a:spLocks noGrp="1"/>
          </p:cNvSpPr>
          <p:nvPr>
            <p:ph type="ftr" sz="quarter" idx="11"/>
          </p:nvPr>
        </p:nvSpPr>
        <p:spPr/>
        <p:txBody>
          <a:bodyPr/>
          <a:lstStyle>
            <a:lvl1pPr defTabSz="684423">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684423">
              <a:defRPr>
                <a:ea typeface="微軟正黑體" panose="020B0604030504040204" pitchFamily="34" charset="-120"/>
              </a:defRPr>
            </a:lvl1pPr>
          </a:lstStyle>
          <a:p>
            <a:fld id="{C3164173-226A-47FF-BD63-5E3057F24CCA}" type="slidenum">
              <a:rPr lang="en-US" altLang="zh-TW" smtClean="0"/>
              <a:pPr/>
              <a:t>‹#›</a:t>
            </a:fld>
            <a:endParaRPr lang="en-US" altLang="zh-TW" dirty="0"/>
          </a:p>
        </p:txBody>
      </p:sp>
    </p:spTree>
    <p:extLst>
      <p:ext uri="{BB962C8B-B14F-4D97-AF65-F5344CB8AC3E}">
        <p14:creationId xmlns:p14="http://schemas.microsoft.com/office/powerpoint/2010/main" val="21830970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4423">
              <a:defRPr>
                <a:ea typeface="+mn-ea"/>
              </a:defRPr>
            </a:lvl1pPr>
          </a:lstStyle>
          <a:p>
            <a:pPr>
              <a:defRPr/>
            </a:pPr>
            <a:fld id="{8FBEC4C0-D7B2-4C8A-81DF-055AA800795B}" type="datetimeFigureOut">
              <a:rPr lang="en-US"/>
              <a:pPr>
                <a:defRPr/>
              </a:pPr>
              <a:t>11/8/2017</a:t>
            </a:fld>
            <a:endParaRPr lang="en-US"/>
          </a:p>
        </p:txBody>
      </p:sp>
      <p:sp>
        <p:nvSpPr>
          <p:cNvPr id="5" name="Footer Placeholder 4"/>
          <p:cNvSpPr>
            <a:spLocks noGrp="1"/>
          </p:cNvSpPr>
          <p:nvPr>
            <p:ph type="ftr" sz="quarter" idx="11"/>
          </p:nvPr>
        </p:nvSpPr>
        <p:spPr/>
        <p:txBody>
          <a:bodyPr/>
          <a:lstStyle>
            <a:lvl1pPr defTabSz="684423">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684423">
              <a:defRPr>
                <a:ea typeface="微軟正黑體" panose="020B0604030504040204" pitchFamily="34" charset="-120"/>
              </a:defRPr>
            </a:lvl1pPr>
          </a:lstStyle>
          <a:p>
            <a:fld id="{C64F4FE5-2F2E-4B4C-A234-61B58D32F1AC}" type="slidenum">
              <a:rPr lang="en-US" altLang="zh-TW" smtClean="0"/>
              <a:pPr/>
              <a:t>‹#›</a:t>
            </a:fld>
            <a:endParaRPr lang="en-US" altLang="zh-TW" dirty="0"/>
          </a:p>
        </p:txBody>
      </p:sp>
    </p:spTree>
    <p:extLst>
      <p:ext uri="{BB962C8B-B14F-4D97-AF65-F5344CB8AC3E}">
        <p14:creationId xmlns:p14="http://schemas.microsoft.com/office/powerpoint/2010/main" val="1598762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lIns="66917" tIns="33620" rIns="66917" bIns="33620"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1221"/>
            <a:ext cx="4629150" cy="3655219"/>
          </a:xfrm>
          <a:prstGeom prst="rect">
            <a:avLst/>
          </a:prstGeom>
        </p:spPr>
        <p:txBody>
          <a:bodyPr lIns="66917" tIns="33620" rIns="66917" bIns="3362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a:prstGeom prst="rect">
            <a:avLst/>
          </a:prstGeom>
        </p:spPr>
        <p:txBody>
          <a:bodyPr lIns="66917" tIns="33620" rIns="66917" bIns="33620"/>
          <a:lstStyle>
            <a:lvl1pPr marL="0" indent="0">
              <a:buNone/>
              <a:defRPr sz="1200"/>
            </a:lvl1pPr>
            <a:lvl2pPr marL="334664" indent="0">
              <a:buNone/>
              <a:defRPr sz="1100"/>
            </a:lvl2pPr>
            <a:lvl3pPr marL="669579" indent="0">
              <a:buNone/>
              <a:defRPr sz="900"/>
            </a:lvl3pPr>
            <a:lvl4pPr marL="1004450" indent="0">
              <a:buNone/>
              <a:defRPr sz="800"/>
            </a:lvl4pPr>
            <a:lvl5pPr marL="1339058" indent="0">
              <a:buNone/>
              <a:defRPr sz="800"/>
            </a:lvl5pPr>
            <a:lvl6pPr marL="1673789" indent="0">
              <a:buNone/>
              <a:defRPr sz="800"/>
            </a:lvl6pPr>
            <a:lvl7pPr marL="2008629" indent="0">
              <a:buNone/>
              <a:defRPr sz="800"/>
            </a:lvl7pPr>
            <a:lvl8pPr marL="2343353" indent="0">
              <a:buNone/>
              <a:defRPr sz="800"/>
            </a:lvl8pPr>
            <a:lvl9pPr marL="2678044" indent="0">
              <a:buNone/>
              <a:defRPr sz="800"/>
            </a:lvl9pPr>
          </a:lstStyle>
          <a:p>
            <a:pPr lvl="0"/>
            <a:r>
              <a:rPr lang="en-US" smtClean="0"/>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3045177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47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647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4423">
              <a:defRPr>
                <a:ea typeface="+mn-ea"/>
              </a:defRPr>
            </a:lvl1pPr>
          </a:lstStyle>
          <a:p>
            <a:pPr>
              <a:defRPr/>
            </a:pPr>
            <a:fld id="{9302A36B-B2BD-4C88-8CC4-7CAD37D7F913}" type="datetimeFigureOut">
              <a:rPr lang="en-US"/>
              <a:pPr>
                <a:defRPr/>
              </a:pPr>
              <a:t>11/8/2017</a:t>
            </a:fld>
            <a:endParaRPr lang="en-US"/>
          </a:p>
        </p:txBody>
      </p:sp>
      <p:sp>
        <p:nvSpPr>
          <p:cNvPr id="5" name="Footer Placeholder 4"/>
          <p:cNvSpPr>
            <a:spLocks noGrp="1"/>
          </p:cNvSpPr>
          <p:nvPr>
            <p:ph type="ftr" sz="quarter" idx="11"/>
          </p:nvPr>
        </p:nvSpPr>
        <p:spPr/>
        <p:txBody>
          <a:bodyPr/>
          <a:lstStyle>
            <a:lvl1pPr defTabSz="684423">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684423">
              <a:defRPr>
                <a:ea typeface="微軟正黑體" panose="020B0604030504040204" pitchFamily="34" charset="-120"/>
              </a:defRPr>
            </a:lvl1pPr>
          </a:lstStyle>
          <a:p>
            <a:fld id="{4B849F38-ED61-4A3A-80ED-EB4BAC40C304}" type="slidenum">
              <a:rPr lang="en-US" altLang="zh-TW" smtClean="0"/>
              <a:pPr/>
              <a:t>‹#›</a:t>
            </a:fld>
            <a:endParaRPr lang="en-US" altLang="zh-TW" dirty="0"/>
          </a:p>
        </p:txBody>
      </p:sp>
    </p:spTree>
    <p:extLst>
      <p:ext uri="{BB962C8B-B14F-4D97-AF65-F5344CB8AC3E}">
        <p14:creationId xmlns:p14="http://schemas.microsoft.com/office/powerpoint/2010/main" val="307917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lIns="66917" tIns="33620" rIns="66917" bIns="33620"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1221"/>
            <a:ext cx="4629150" cy="3655219"/>
          </a:xfrm>
          <a:prstGeom prst="rect">
            <a:avLst/>
          </a:prstGeom>
        </p:spPr>
        <p:txBody>
          <a:bodyPr lIns="66917" tIns="33620" rIns="66917" bIns="33620"/>
          <a:lstStyle>
            <a:lvl1pPr marL="0" indent="0">
              <a:buNone/>
              <a:defRPr sz="2400"/>
            </a:lvl1pPr>
            <a:lvl2pPr marL="334664" indent="0">
              <a:buNone/>
              <a:defRPr sz="2100"/>
            </a:lvl2pPr>
            <a:lvl3pPr marL="669579" indent="0">
              <a:buNone/>
              <a:defRPr sz="1800"/>
            </a:lvl3pPr>
            <a:lvl4pPr marL="1004450" indent="0">
              <a:buNone/>
              <a:defRPr sz="1500"/>
            </a:lvl4pPr>
            <a:lvl5pPr marL="1339058" indent="0">
              <a:buNone/>
              <a:defRPr sz="1500"/>
            </a:lvl5pPr>
            <a:lvl6pPr marL="1673789" indent="0">
              <a:buNone/>
              <a:defRPr sz="1500"/>
            </a:lvl6pPr>
            <a:lvl7pPr marL="2008629" indent="0">
              <a:buNone/>
              <a:defRPr sz="1500"/>
            </a:lvl7pPr>
            <a:lvl8pPr marL="2343353" indent="0">
              <a:buNone/>
              <a:defRPr sz="1500"/>
            </a:lvl8pPr>
            <a:lvl9pPr marL="2678044" indent="0">
              <a:buNone/>
              <a:defRPr sz="1500"/>
            </a:lvl9pPr>
          </a:lstStyle>
          <a:p>
            <a:endParaRPr lang="en-US" dirty="0"/>
          </a:p>
        </p:txBody>
      </p:sp>
      <p:sp>
        <p:nvSpPr>
          <p:cNvPr id="4" name="Text Placeholder 3"/>
          <p:cNvSpPr>
            <a:spLocks noGrp="1"/>
          </p:cNvSpPr>
          <p:nvPr>
            <p:ph type="body" sz="half" idx="2"/>
          </p:nvPr>
        </p:nvSpPr>
        <p:spPr>
          <a:xfrm>
            <a:off x="629841" y="1543052"/>
            <a:ext cx="2949178" cy="2858691"/>
          </a:xfrm>
          <a:prstGeom prst="rect">
            <a:avLst/>
          </a:prstGeom>
        </p:spPr>
        <p:txBody>
          <a:bodyPr lIns="66917" tIns="33620" rIns="66917" bIns="33620"/>
          <a:lstStyle>
            <a:lvl1pPr marL="0" indent="0">
              <a:buNone/>
              <a:defRPr sz="1200"/>
            </a:lvl1pPr>
            <a:lvl2pPr marL="334664" indent="0">
              <a:buNone/>
              <a:defRPr sz="1100"/>
            </a:lvl2pPr>
            <a:lvl3pPr marL="669579" indent="0">
              <a:buNone/>
              <a:defRPr sz="900"/>
            </a:lvl3pPr>
            <a:lvl4pPr marL="1004450" indent="0">
              <a:buNone/>
              <a:defRPr sz="800"/>
            </a:lvl4pPr>
            <a:lvl5pPr marL="1339058" indent="0">
              <a:buNone/>
              <a:defRPr sz="800"/>
            </a:lvl5pPr>
            <a:lvl6pPr marL="1673789" indent="0">
              <a:buNone/>
              <a:defRPr sz="800"/>
            </a:lvl6pPr>
            <a:lvl7pPr marL="2008629" indent="0">
              <a:buNone/>
              <a:defRPr sz="800"/>
            </a:lvl7pPr>
            <a:lvl8pPr marL="2343353" indent="0">
              <a:buNone/>
              <a:defRPr sz="800"/>
            </a:lvl8pPr>
            <a:lvl9pPr marL="2678044" indent="0">
              <a:buNone/>
              <a:defRPr sz="800"/>
            </a:lvl9pPr>
          </a:lstStyle>
          <a:p>
            <a:pPr lvl="0"/>
            <a:r>
              <a:rPr lang="en-US" smtClean="0"/>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lIns="66917" tIns="33620" rIns="66917" bIns="33620"/>
          <a:lstStyle/>
          <a:p>
            <a:pPr defTabSz="334664"/>
            <a:fld id="{ECDD6BA6-602E-324D-9C3F-31AB4F674F86}" type="datetimeFigureOut">
              <a:rPr lang="en-US" sz="1400" smtClean="0">
                <a:solidFill>
                  <a:prstClr val="black"/>
                </a:solidFill>
              </a:rPr>
              <a:pPr defTabSz="334664"/>
              <a:t>11/8/2017</a:t>
            </a:fld>
            <a:endParaRPr lang="en-US" sz="1400"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lIns="66917" tIns="33620" rIns="66917" bIns="33620"/>
          <a:lstStyle/>
          <a:p>
            <a:pPr defTabSz="334664"/>
            <a:endParaRPr lang="en-US" sz="1400"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6917" tIns="33620" rIns="66917" bIns="33620"/>
          <a:lstStyle/>
          <a:p>
            <a:pPr defTabSz="334664"/>
            <a:fld id="{0E7649D6-73D9-0C43-AEF8-608BFE8CD2CE}" type="slidenum">
              <a:rPr lang="en-US" sz="1400" smtClean="0">
                <a:solidFill>
                  <a:prstClr val="black"/>
                </a:solidFill>
              </a:rPr>
              <a:pPr defTabSz="334664"/>
              <a:t>‹#›</a:t>
            </a:fld>
            <a:endParaRPr lang="en-US" sz="1400" dirty="0">
              <a:solidFill>
                <a:prstClr val="black"/>
              </a:solidFill>
            </a:endParaRPr>
          </a:p>
        </p:txBody>
      </p:sp>
    </p:spTree>
    <p:extLst>
      <p:ext uri="{BB962C8B-B14F-4D97-AF65-F5344CB8AC3E}">
        <p14:creationId xmlns:p14="http://schemas.microsoft.com/office/powerpoint/2010/main" val="330106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8053" y="4824478"/>
            <a:ext cx="2128751" cy="187715"/>
          </a:xfrm>
          <a:prstGeom prst="rect">
            <a:avLst/>
          </a:prstGeom>
        </p:spPr>
      </p:pic>
      <p:sp>
        <p:nvSpPr>
          <p:cNvPr id="2" name="Rectangle 1"/>
          <p:cNvSpPr/>
          <p:nvPr userDrawn="1"/>
        </p:nvSpPr>
        <p:spPr>
          <a:xfrm>
            <a:off x="0" y="0"/>
            <a:ext cx="9141714" cy="51435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6917" tIns="33620" rIns="66917" bIns="33620" rtlCol="0" anchor="ctr"/>
          <a:lstStyle/>
          <a:p>
            <a:pPr algn="ctr" defTabSz="334664"/>
            <a:endParaRPr lang="en-US" sz="1400">
              <a:solidFill>
                <a:prstClr val="white"/>
              </a:solidFill>
            </a:endParaRPr>
          </a:p>
        </p:txBody>
      </p:sp>
    </p:spTree>
    <p:extLst>
      <p:ext uri="{BB962C8B-B14F-4D97-AF65-F5344CB8AC3E}">
        <p14:creationId xmlns:p14="http://schemas.microsoft.com/office/powerpoint/2010/main" val="11021951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69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7459" indent="-167459" algn="l" defTabSz="669579"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02373" indent="-167459" algn="l" defTabSz="669579"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36778" indent="-167459" algn="l" defTabSz="669579"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71653" indent="-167459" algn="l" defTabSz="669579"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06542" indent="-167459" algn="l" defTabSz="669579"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41182" indent="-167459" algn="l" defTabSz="669579"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175989" indent="-167459" algn="l" defTabSz="669579"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10733" indent="-167459" algn="l" defTabSz="669579"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845477" indent="-167459" algn="l" defTabSz="669579"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69579" rtl="0" eaLnBrk="1" latinLnBrk="0" hangingPunct="1">
        <a:defRPr sz="1400" kern="1200">
          <a:solidFill>
            <a:schemeClr val="tx1"/>
          </a:solidFill>
          <a:latin typeface="+mn-lt"/>
          <a:ea typeface="+mn-ea"/>
          <a:cs typeface="+mn-cs"/>
        </a:defRPr>
      </a:lvl1pPr>
      <a:lvl2pPr marL="334664" algn="l" defTabSz="669579" rtl="0" eaLnBrk="1" latinLnBrk="0" hangingPunct="1">
        <a:defRPr sz="1400" kern="1200">
          <a:solidFill>
            <a:schemeClr val="tx1"/>
          </a:solidFill>
          <a:latin typeface="+mn-lt"/>
          <a:ea typeface="+mn-ea"/>
          <a:cs typeface="+mn-cs"/>
        </a:defRPr>
      </a:lvl2pPr>
      <a:lvl3pPr marL="669579" algn="l" defTabSz="669579" rtl="0" eaLnBrk="1" latinLnBrk="0" hangingPunct="1">
        <a:defRPr sz="1400" kern="1200">
          <a:solidFill>
            <a:schemeClr val="tx1"/>
          </a:solidFill>
          <a:latin typeface="+mn-lt"/>
          <a:ea typeface="+mn-ea"/>
          <a:cs typeface="+mn-cs"/>
        </a:defRPr>
      </a:lvl3pPr>
      <a:lvl4pPr marL="1004450" algn="l" defTabSz="669579" rtl="0" eaLnBrk="1" latinLnBrk="0" hangingPunct="1">
        <a:defRPr sz="1400" kern="1200">
          <a:solidFill>
            <a:schemeClr val="tx1"/>
          </a:solidFill>
          <a:latin typeface="+mn-lt"/>
          <a:ea typeface="+mn-ea"/>
          <a:cs typeface="+mn-cs"/>
        </a:defRPr>
      </a:lvl4pPr>
      <a:lvl5pPr marL="1339058" algn="l" defTabSz="669579" rtl="0" eaLnBrk="1" latinLnBrk="0" hangingPunct="1">
        <a:defRPr sz="1400" kern="1200">
          <a:solidFill>
            <a:schemeClr val="tx1"/>
          </a:solidFill>
          <a:latin typeface="+mn-lt"/>
          <a:ea typeface="+mn-ea"/>
          <a:cs typeface="+mn-cs"/>
        </a:defRPr>
      </a:lvl5pPr>
      <a:lvl6pPr marL="1673789" algn="l" defTabSz="669579" rtl="0" eaLnBrk="1" latinLnBrk="0" hangingPunct="1">
        <a:defRPr sz="1400" kern="1200">
          <a:solidFill>
            <a:schemeClr val="tx1"/>
          </a:solidFill>
          <a:latin typeface="+mn-lt"/>
          <a:ea typeface="+mn-ea"/>
          <a:cs typeface="+mn-cs"/>
        </a:defRPr>
      </a:lvl6pPr>
      <a:lvl7pPr marL="2008629" algn="l" defTabSz="669579" rtl="0" eaLnBrk="1" latinLnBrk="0" hangingPunct="1">
        <a:defRPr sz="1400" kern="1200">
          <a:solidFill>
            <a:schemeClr val="tx1"/>
          </a:solidFill>
          <a:latin typeface="+mn-lt"/>
          <a:ea typeface="+mn-ea"/>
          <a:cs typeface="+mn-cs"/>
        </a:defRPr>
      </a:lvl7pPr>
      <a:lvl8pPr marL="2343353" algn="l" defTabSz="669579" rtl="0" eaLnBrk="1" latinLnBrk="0" hangingPunct="1">
        <a:defRPr sz="1400" kern="1200">
          <a:solidFill>
            <a:schemeClr val="tx1"/>
          </a:solidFill>
          <a:latin typeface="+mn-lt"/>
          <a:ea typeface="+mn-ea"/>
          <a:cs typeface="+mn-cs"/>
        </a:defRPr>
      </a:lvl8pPr>
      <a:lvl9pPr marL="2678044" algn="l" defTabSz="66957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p:cNvPicPr>
          <p:nvPr userDrawn="1"/>
        </p:nvPicPr>
        <p:blipFill>
          <a:blip r:embed="rId13">
            <a:extLst>
              <a:ext uri="{28A0092B-C50C-407E-A947-70E740481C1C}">
                <a14:useLocalDpi xmlns:a14="http://schemas.microsoft.com/office/drawing/2010/main" val="0"/>
              </a:ext>
            </a:extLst>
          </a:blip>
          <a:stretch>
            <a:fillRect/>
          </a:stretch>
        </p:blipFill>
        <p:spPr>
          <a:xfrm>
            <a:off x="-25345" y="0"/>
            <a:ext cx="9233647" cy="5143500"/>
          </a:xfrm>
          <a:prstGeom prst="rect">
            <a:avLst/>
          </a:prstGeom>
        </p:spPr>
      </p:pic>
      <p:sp>
        <p:nvSpPr>
          <p:cNvPr id="2" name="Title Placeholder 1"/>
          <p:cNvSpPr>
            <a:spLocks noGrp="1"/>
          </p:cNvSpPr>
          <p:nvPr>
            <p:ph type="title"/>
          </p:nvPr>
        </p:nvSpPr>
        <p:spPr>
          <a:xfrm>
            <a:off x="457321" y="205979"/>
            <a:ext cx="8229362" cy="857250"/>
          </a:xfrm>
          <a:prstGeom prst="rect">
            <a:avLst/>
          </a:prstGeom>
        </p:spPr>
        <p:txBody>
          <a:bodyPr vert="horz" lIns="67050" tIns="33668" rIns="67050" bIns="3366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321" y="1200154"/>
            <a:ext cx="8229362" cy="3394472"/>
          </a:xfrm>
          <a:prstGeom prst="rect">
            <a:avLst/>
          </a:prstGeom>
        </p:spPr>
        <p:txBody>
          <a:bodyPr vert="horz" lIns="67050" tIns="33668" rIns="67050" bIns="3366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793" y="4767264"/>
            <a:ext cx="2132965" cy="273844"/>
          </a:xfrm>
          <a:prstGeom prst="rect">
            <a:avLst/>
          </a:prstGeom>
        </p:spPr>
        <p:txBody>
          <a:bodyPr vert="horz" lIns="67050" tIns="33668" rIns="67050" bIns="33668" rtlCol="0" anchor="ctr"/>
          <a:lstStyle>
            <a:lvl1pPr algn="l">
              <a:defRPr sz="900">
                <a:solidFill>
                  <a:schemeClr val="tx1">
                    <a:tint val="75000"/>
                  </a:schemeClr>
                </a:solidFill>
              </a:defRPr>
            </a:lvl1pPr>
          </a:lstStyle>
          <a:p>
            <a:pPr defTabSz="447193"/>
            <a:fld id="{106A1785-9884-5D4E-B5C0-8ED4226649C6}" type="datetimeFigureOut">
              <a:rPr lang="en-US" smtClean="0">
                <a:solidFill>
                  <a:prstClr val="black">
                    <a:tint val="75000"/>
                  </a:prstClr>
                </a:solidFill>
              </a:rPr>
              <a:pPr defTabSz="447193"/>
              <a:t>11/8/2017</a:t>
            </a:fld>
            <a:endParaRPr lang="en-US">
              <a:solidFill>
                <a:prstClr val="black">
                  <a:tint val="75000"/>
                </a:prstClr>
              </a:solidFill>
            </a:endParaRPr>
          </a:p>
        </p:txBody>
      </p:sp>
      <p:sp>
        <p:nvSpPr>
          <p:cNvPr id="5" name="Footer Placeholder 4"/>
          <p:cNvSpPr>
            <a:spLocks noGrp="1"/>
          </p:cNvSpPr>
          <p:nvPr>
            <p:ph type="ftr" sz="quarter" idx="3"/>
          </p:nvPr>
        </p:nvSpPr>
        <p:spPr>
          <a:xfrm>
            <a:off x="3123825" y="4767264"/>
            <a:ext cx="2896354" cy="273844"/>
          </a:xfrm>
          <a:prstGeom prst="rect">
            <a:avLst/>
          </a:prstGeom>
        </p:spPr>
        <p:txBody>
          <a:bodyPr vert="horz" lIns="67050" tIns="33668" rIns="67050" bIns="33668" rtlCol="0" anchor="ctr"/>
          <a:lstStyle>
            <a:lvl1pPr algn="ctr">
              <a:defRPr sz="900">
                <a:solidFill>
                  <a:schemeClr val="tx1">
                    <a:tint val="75000"/>
                  </a:schemeClr>
                </a:solidFill>
              </a:defRPr>
            </a:lvl1pPr>
          </a:lstStyle>
          <a:p>
            <a:pPr defTabSz="447193"/>
            <a:endParaRPr lang="en-US">
              <a:solidFill>
                <a:prstClr val="black">
                  <a:tint val="75000"/>
                </a:prstClr>
              </a:solidFill>
            </a:endParaRPr>
          </a:p>
        </p:txBody>
      </p:sp>
      <p:sp>
        <p:nvSpPr>
          <p:cNvPr id="6" name="Slide Number Placeholder 5"/>
          <p:cNvSpPr>
            <a:spLocks noGrp="1"/>
          </p:cNvSpPr>
          <p:nvPr>
            <p:ph type="sldNum" sz="quarter" idx="4"/>
          </p:nvPr>
        </p:nvSpPr>
        <p:spPr>
          <a:xfrm>
            <a:off x="6553717" y="4767264"/>
            <a:ext cx="2132964" cy="273844"/>
          </a:xfrm>
          <a:prstGeom prst="rect">
            <a:avLst/>
          </a:prstGeom>
        </p:spPr>
        <p:txBody>
          <a:bodyPr vert="horz" lIns="67050" tIns="33668" rIns="67050" bIns="33668" rtlCol="0" anchor="ctr"/>
          <a:lstStyle>
            <a:lvl1pPr algn="r">
              <a:defRPr sz="900">
                <a:solidFill>
                  <a:schemeClr val="tx1">
                    <a:tint val="75000"/>
                  </a:schemeClr>
                </a:solidFill>
              </a:defRPr>
            </a:lvl1pPr>
          </a:lstStyle>
          <a:p>
            <a:pPr defTabSz="447193"/>
            <a:fld id="{FCDE0931-B272-9841-AAD7-00D27C5D34FB}" type="slidenum">
              <a:rPr lang="en-US" smtClean="0">
                <a:solidFill>
                  <a:prstClr val="black">
                    <a:tint val="75000"/>
                  </a:prstClr>
                </a:solidFill>
              </a:rPr>
              <a:pPr defTabSz="447193"/>
              <a:t>‹#›</a:t>
            </a:fld>
            <a:endParaRPr lang="en-US">
              <a:solidFill>
                <a:prstClr val="black">
                  <a:tint val="75000"/>
                </a:prstClr>
              </a:solidFill>
            </a:endParaRPr>
          </a:p>
        </p:txBody>
      </p:sp>
    </p:spTree>
    <p:extLst>
      <p:ext uri="{BB962C8B-B14F-4D97-AF65-F5344CB8AC3E}">
        <p14:creationId xmlns:p14="http://schemas.microsoft.com/office/powerpoint/2010/main" val="355606684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ctr" defTabSz="335285" rtl="0" eaLnBrk="1" latinLnBrk="0" hangingPunct="1">
        <a:spcBef>
          <a:spcPct val="0"/>
        </a:spcBef>
        <a:buNone/>
        <a:defRPr sz="3300" kern="1200">
          <a:solidFill>
            <a:srgbClr val="FFFFFF"/>
          </a:solidFill>
          <a:latin typeface="+mj-lt"/>
          <a:ea typeface="+mj-ea"/>
          <a:cs typeface="+mj-cs"/>
        </a:defRPr>
      </a:lvl1pPr>
    </p:titleStyle>
    <p:bodyStyle>
      <a:lvl1pPr marL="251656" indent="-251656" algn="l" defTabSz="335285" rtl="0" eaLnBrk="1" latinLnBrk="0" hangingPunct="1">
        <a:spcBef>
          <a:spcPct val="20000"/>
        </a:spcBef>
        <a:buFont typeface="Arial"/>
        <a:buChar char="•"/>
        <a:defRPr sz="2400" kern="1200">
          <a:solidFill>
            <a:srgbClr val="FFFFFF"/>
          </a:solidFill>
          <a:latin typeface="+mn-lt"/>
          <a:ea typeface="+mn-ea"/>
          <a:cs typeface="+mn-cs"/>
        </a:defRPr>
      </a:lvl1pPr>
      <a:lvl2pPr marL="545088" indent="-209630" algn="l" defTabSz="335285" rtl="0" eaLnBrk="1" latinLnBrk="0" hangingPunct="1">
        <a:spcBef>
          <a:spcPct val="20000"/>
        </a:spcBef>
        <a:buFont typeface="Arial"/>
        <a:buChar char="–"/>
        <a:defRPr sz="2100" kern="1200">
          <a:solidFill>
            <a:srgbClr val="FFFFFF"/>
          </a:solidFill>
          <a:latin typeface="+mn-lt"/>
          <a:ea typeface="+mn-ea"/>
          <a:cs typeface="+mn-cs"/>
        </a:defRPr>
      </a:lvl2pPr>
      <a:lvl3pPr marL="838426" indent="-167787" algn="l" defTabSz="335285" rtl="0" eaLnBrk="1" latinLnBrk="0" hangingPunct="1">
        <a:spcBef>
          <a:spcPct val="20000"/>
        </a:spcBef>
        <a:buFont typeface="Arial"/>
        <a:buChar char="•"/>
        <a:defRPr sz="1800" kern="1200">
          <a:solidFill>
            <a:srgbClr val="FFFFFF"/>
          </a:solidFill>
          <a:latin typeface="+mn-lt"/>
          <a:ea typeface="+mn-ea"/>
          <a:cs typeface="+mn-cs"/>
        </a:defRPr>
      </a:lvl3pPr>
      <a:lvl4pPr marL="1173909" indent="-167787" algn="l" defTabSz="335285" rtl="0" eaLnBrk="1" latinLnBrk="0" hangingPunct="1">
        <a:spcBef>
          <a:spcPct val="20000"/>
        </a:spcBef>
        <a:buFont typeface="Arial"/>
        <a:buChar char="–"/>
        <a:defRPr sz="1500" kern="1200">
          <a:solidFill>
            <a:srgbClr val="FFFFFF"/>
          </a:solidFill>
          <a:latin typeface="+mn-lt"/>
          <a:ea typeface="+mn-ea"/>
          <a:cs typeface="+mn-cs"/>
        </a:defRPr>
      </a:lvl4pPr>
      <a:lvl5pPr marL="1509524" indent="-167787" algn="l" defTabSz="335285" rtl="0" eaLnBrk="1" latinLnBrk="0" hangingPunct="1">
        <a:spcBef>
          <a:spcPct val="20000"/>
        </a:spcBef>
        <a:buFont typeface="Arial"/>
        <a:buChar char="»"/>
        <a:defRPr sz="1500" kern="1200">
          <a:solidFill>
            <a:srgbClr val="FFFFFF"/>
          </a:solidFill>
          <a:latin typeface="+mn-lt"/>
          <a:ea typeface="+mn-ea"/>
          <a:cs typeface="+mn-cs"/>
        </a:defRPr>
      </a:lvl5pPr>
      <a:lvl6pPr marL="1844864" indent="-167787" algn="l" defTabSz="335285" rtl="0" eaLnBrk="1" latinLnBrk="0" hangingPunct="1">
        <a:spcBef>
          <a:spcPct val="20000"/>
        </a:spcBef>
        <a:buFont typeface="Arial"/>
        <a:buChar char="•"/>
        <a:defRPr sz="1500" kern="1200">
          <a:solidFill>
            <a:schemeClr val="tx1"/>
          </a:solidFill>
          <a:latin typeface="+mn-lt"/>
          <a:ea typeface="+mn-ea"/>
          <a:cs typeface="+mn-cs"/>
        </a:defRPr>
      </a:lvl6pPr>
      <a:lvl7pPr marL="2180324" indent="-167787" algn="l" defTabSz="335285" rtl="0" eaLnBrk="1" latinLnBrk="0" hangingPunct="1">
        <a:spcBef>
          <a:spcPct val="20000"/>
        </a:spcBef>
        <a:buFont typeface="Arial"/>
        <a:buChar char="•"/>
        <a:defRPr sz="1500" kern="1200">
          <a:solidFill>
            <a:schemeClr val="tx1"/>
          </a:solidFill>
          <a:latin typeface="+mn-lt"/>
          <a:ea typeface="+mn-ea"/>
          <a:cs typeface="+mn-cs"/>
        </a:defRPr>
      </a:lvl7pPr>
      <a:lvl8pPr marL="2515730" indent="-167787" algn="l" defTabSz="335285" rtl="0" eaLnBrk="1" latinLnBrk="0" hangingPunct="1">
        <a:spcBef>
          <a:spcPct val="20000"/>
        </a:spcBef>
        <a:buFont typeface="Arial"/>
        <a:buChar char="•"/>
        <a:defRPr sz="1500" kern="1200">
          <a:solidFill>
            <a:schemeClr val="tx1"/>
          </a:solidFill>
          <a:latin typeface="+mn-lt"/>
          <a:ea typeface="+mn-ea"/>
          <a:cs typeface="+mn-cs"/>
        </a:defRPr>
      </a:lvl8pPr>
      <a:lvl9pPr marL="2851071" indent="-167787" algn="l" defTabSz="335285"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35285" rtl="0" eaLnBrk="1" latinLnBrk="0" hangingPunct="1">
        <a:defRPr sz="1400" kern="1200">
          <a:solidFill>
            <a:schemeClr val="tx1"/>
          </a:solidFill>
          <a:latin typeface="+mn-lt"/>
          <a:ea typeface="+mn-ea"/>
          <a:cs typeface="+mn-cs"/>
        </a:defRPr>
      </a:lvl1pPr>
      <a:lvl2pPr marL="335285" algn="l" defTabSz="335285" rtl="0" eaLnBrk="1" latinLnBrk="0" hangingPunct="1">
        <a:defRPr sz="1400" kern="1200">
          <a:solidFill>
            <a:schemeClr val="tx1"/>
          </a:solidFill>
          <a:latin typeface="+mn-lt"/>
          <a:ea typeface="+mn-ea"/>
          <a:cs typeface="+mn-cs"/>
        </a:defRPr>
      </a:lvl2pPr>
      <a:lvl3pPr marL="670910" algn="l" defTabSz="335285" rtl="0" eaLnBrk="1" latinLnBrk="0" hangingPunct="1">
        <a:defRPr sz="1400" kern="1200">
          <a:solidFill>
            <a:schemeClr val="tx1"/>
          </a:solidFill>
          <a:latin typeface="+mn-lt"/>
          <a:ea typeface="+mn-ea"/>
          <a:cs typeface="+mn-cs"/>
        </a:defRPr>
      </a:lvl3pPr>
      <a:lvl4pPr marL="1006440" algn="l" defTabSz="335285" rtl="0" eaLnBrk="1" latinLnBrk="0" hangingPunct="1">
        <a:defRPr sz="1400" kern="1200">
          <a:solidFill>
            <a:schemeClr val="tx1"/>
          </a:solidFill>
          <a:latin typeface="+mn-lt"/>
          <a:ea typeface="+mn-ea"/>
          <a:cs typeface="+mn-cs"/>
        </a:defRPr>
      </a:lvl4pPr>
      <a:lvl5pPr marL="1341725" algn="l" defTabSz="335285" rtl="0" eaLnBrk="1" latinLnBrk="0" hangingPunct="1">
        <a:defRPr sz="1400" kern="1200">
          <a:solidFill>
            <a:schemeClr val="tx1"/>
          </a:solidFill>
          <a:latin typeface="+mn-lt"/>
          <a:ea typeface="+mn-ea"/>
          <a:cs typeface="+mn-cs"/>
        </a:defRPr>
      </a:lvl5pPr>
      <a:lvl6pPr marL="1677090" algn="l" defTabSz="335285" rtl="0" eaLnBrk="1" latinLnBrk="0" hangingPunct="1">
        <a:defRPr sz="1400" kern="1200">
          <a:solidFill>
            <a:schemeClr val="tx1"/>
          </a:solidFill>
          <a:latin typeface="+mn-lt"/>
          <a:ea typeface="+mn-ea"/>
          <a:cs typeface="+mn-cs"/>
        </a:defRPr>
      </a:lvl6pPr>
      <a:lvl7pPr marL="2012547" algn="l" defTabSz="335285" rtl="0" eaLnBrk="1" latinLnBrk="0" hangingPunct="1">
        <a:defRPr sz="1400" kern="1200">
          <a:solidFill>
            <a:schemeClr val="tx1"/>
          </a:solidFill>
          <a:latin typeface="+mn-lt"/>
          <a:ea typeface="+mn-ea"/>
          <a:cs typeface="+mn-cs"/>
        </a:defRPr>
      </a:lvl7pPr>
      <a:lvl8pPr marL="2348009" algn="l" defTabSz="335285" rtl="0" eaLnBrk="1" latinLnBrk="0" hangingPunct="1">
        <a:defRPr sz="1400" kern="1200">
          <a:solidFill>
            <a:schemeClr val="tx1"/>
          </a:solidFill>
          <a:latin typeface="+mn-lt"/>
          <a:ea typeface="+mn-ea"/>
          <a:cs typeface="+mn-cs"/>
        </a:defRPr>
      </a:lvl8pPr>
      <a:lvl9pPr marL="2683401" algn="l" defTabSz="33528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p:cNvPicPr>
          <p:nvPr userDrawn="1"/>
        </p:nvPicPr>
        <p:blipFill>
          <a:blip r:embed="rId13">
            <a:extLst>
              <a:ext uri="{28A0092B-C50C-407E-A947-70E740481C1C}">
                <a14:useLocalDpi xmlns:a14="http://schemas.microsoft.com/office/drawing/2010/main" val="0"/>
              </a:ext>
            </a:extLst>
          </a:blip>
          <a:stretch>
            <a:fillRect/>
          </a:stretch>
        </p:blipFill>
        <p:spPr>
          <a:xfrm>
            <a:off x="-25684" y="0"/>
            <a:ext cx="9233647" cy="5143500"/>
          </a:xfrm>
          <a:prstGeom prst="rect">
            <a:avLst/>
          </a:prstGeom>
        </p:spPr>
      </p:pic>
      <p:sp>
        <p:nvSpPr>
          <p:cNvPr id="2" name="Title Placeholder 1"/>
          <p:cNvSpPr>
            <a:spLocks noGrp="1"/>
          </p:cNvSpPr>
          <p:nvPr>
            <p:ph type="title"/>
          </p:nvPr>
        </p:nvSpPr>
        <p:spPr>
          <a:xfrm>
            <a:off x="457321" y="205979"/>
            <a:ext cx="8229362" cy="857250"/>
          </a:xfrm>
          <a:prstGeom prst="rect">
            <a:avLst/>
          </a:prstGeom>
        </p:spPr>
        <p:txBody>
          <a:bodyPr vert="horz" lIns="68061" tIns="34172" rIns="68061" bIns="3417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321" y="1200154"/>
            <a:ext cx="8229362" cy="3394472"/>
          </a:xfrm>
          <a:prstGeom prst="rect">
            <a:avLst/>
          </a:prstGeom>
        </p:spPr>
        <p:txBody>
          <a:bodyPr vert="horz" lIns="68061" tIns="34172" rIns="68061" bIns="341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406" y="4767264"/>
            <a:ext cx="2132965" cy="273844"/>
          </a:xfrm>
          <a:prstGeom prst="rect">
            <a:avLst/>
          </a:prstGeom>
        </p:spPr>
        <p:txBody>
          <a:bodyPr vert="horz" lIns="68061" tIns="34172" rIns="68061" bIns="34172" rtlCol="0" anchor="ctr"/>
          <a:lstStyle>
            <a:lvl1pPr algn="l">
              <a:defRPr sz="900">
                <a:solidFill>
                  <a:schemeClr val="tx1">
                    <a:tint val="75000"/>
                  </a:schemeClr>
                </a:solidFill>
              </a:defRPr>
            </a:lvl1pPr>
          </a:lstStyle>
          <a:p>
            <a:pPr defTabSz="453498"/>
            <a:fld id="{106A1785-9884-5D4E-B5C0-8ED4226649C6}" type="datetimeFigureOut">
              <a:rPr lang="en-US" smtClean="0">
                <a:solidFill>
                  <a:prstClr val="black">
                    <a:tint val="75000"/>
                  </a:prstClr>
                </a:solidFill>
              </a:rPr>
              <a:pPr defTabSz="453498"/>
              <a:t>11/8/2017</a:t>
            </a:fld>
            <a:endParaRPr lang="en-US">
              <a:solidFill>
                <a:prstClr val="black">
                  <a:tint val="75000"/>
                </a:prstClr>
              </a:solidFill>
            </a:endParaRPr>
          </a:p>
        </p:txBody>
      </p:sp>
      <p:sp>
        <p:nvSpPr>
          <p:cNvPr id="5" name="Footer Placeholder 4"/>
          <p:cNvSpPr>
            <a:spLocks noGrp="1"/>
          </p:cNvSpPr>
          <p:nvPr>
            <p:ph type="ftr" sz="quarter" idx="3"/>
          </p:nvPr>
        </p:nvSpPr>
        <p:spPr>
          <a:xfrm>
            <a:off x="3123825" y="4767264"/>
            <a:ext cx="2896354" cy="273844"/>
          </a:xfrm>
          <a:prstGeom prst="rect">
            <a:avLst/>
          </a:prstGeom>
        </p:spPr>
        <p:txBody>
          <a:bodyPr vert="horz" lIns="68061" tIns="34172" rIns="68061" bIns="34172" rtlCol="0" anchor="ctr"/>
          <a:lstStyle>
            <a:lvl1pPr algn="ctr">
              <a:defRPr sz="900">
                <a:solidFill>
                  <a:schemeClr val="tx1">
                    <a:tint val="75000"/>
                  </a:schemeClr>
                </a:solidFill>
              </a:defRPr>
            </a:lvl1pPr>
          </a:lstStyle>
          <a:p>
            <a:pPr defTabSz="453498"/>
            <a:endParaRPr lang="en-US">
              <a:solidFill>
                <a:prstClr val="black">
                  <a:tint val="75000"/>
                </a:prstClr>
              </a:solidFill>
            </a:endParaRPr>
          </a:p>
        </p:txBody>
      </p:sp>
      <p:sp>
        <p:nvSpPr>
          <p:cNvPr id="6" name="Slide Number Placeholder 5"/>
          <p:cNvSpPr>
            <a:spLocks noGrp="1"/>
          </p:cNvSpPr>
          <p:nvPr>
            <p:ph type="sldNum" sz="quarter" idx="4"/>
          </p:nvPr>
        </p:nvSpPr>
        <p:spPr>
          <a:xfrm>
            <a:off x="6553717" y="4767264"/>
            <a:ext cx="2132964" cy="273844"/>
          </a:xfrm>
          <a:prstGeom prst="rect">
            <a:avLst/>
          </a:prstGeom>
        </p:spPr>
        <p:txBody>
          <a:bodyPr vert="horz" lIns="68061" tIns="34172" rIns="68061" bIns="34172" rtlCol="0" anchor="ctr"/>
          <a:lstStyle>
            <a:lvl1pPr algn="r">
              <a:defRPr sz="900">
                <a:solidFill>
                  <a:schemeClr val="tx1">
                    <a:tint val="75000"/>
                  </a:schemeClr>
                </a:solidFill>
              </a:defRPr>
            </a:lvl1pPr>
          </a:lstStyle>
          <a:p>
            <a:pPr defTabSz="453498"/>
            <a:fld id="{FCDE0931-B272-9841-AAD7-00D27C5D34FB}" type="slidenum">
              <a:rPr lang="en-US" smtClean="0">
                <a:solidFill>
                  <a:prstClr val="black">
                    <a:tint val="75000"/>
                  </a:prstClr>
                </a:solidFill>
              </a:rPr>
              <a:pPr defTabSz="453498"/>
              <a:t>‹#›</a:t>
            </a:fld>
            <a:endParaRPr lang="en-US">
              <a:solidFill>
                <a:prstClr val="black">
                  <a:tint val="75000"/>
                </a:prstClr>
              </a:solidFill>
            </a:endParaRPr>
          </a:p>
        </p:txBody>
      </p:sp>
    </p:spTree>
    <p:extLst>
      <p:ext uri="{BB962C8B-B14F-4D97-AF65-F5344CB8AC3E}">
        <p14:creationId xmlns:p14="http://schemas.microsoft.com/office/powerpoint/2010/main" val="2719784450"/>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iming>
    <p:tnLst>
      <p:par>
        <p:cTn id="1" dur="indefinite" restart="never" nodeType="tmRoot"/>
      </p:par>
    </p:tnLst>
  </p:timing>
  <p:txStyles>
    <p:titleStyle>
      <a:lvl1pPr algn="ctr" defTabSz="340049" rtl="0" eaLnBrk="1" latinLnBrk="0" hangingPunct="1">
        <a:spcBef>
          <a:spcPct val="0"/>
        </a:spcBef>
        <a:buNone/>
        <a:defRPr sz="3300" kern="1200">
          <a:solidFill>
            <a:srgbClr val="FFFFFF"/>
          </a:solidFill>
          <a:latin typeface="+mj-lt"/>
          <a:ea typeface="+mj-ea"/>
          <a:cs typeface="+mj-cs"/>
        </a:defRPr>
      </a:lvl1pPr>
    </p:titleStyle>
    <p:bodyStyle>
      <a:lvl1pPr marL="255196" indent="-255196" algn="l" defTabSz="340049" rtl="0" eaLnBrk="1" latinLnBrk="0" hangingPunct="1">
        <a:spcBef>
          <a:spcPct val="20000"/>
        </a:spcBef>
        <a:buFont typeface="Arial"/>
        <a:buChar char="•"/>
        <a:defRPr sz="2400" kern="1200">
          <a:solidFill>
            <a:srgbClr val="FFFFFF"/>
          </a:solidFill>
          <a:latin typeface="+mn-lt"/>
          <a:ea typeface="+mn-ea"/>
          <a:cs typeface="+mn-cs"/>
        </a:defRPr>
      </a:lvl1pPr>
      <a:lvl2pPr marL="552822" indent="-212662" algn="l" defTabSz="340049" rtl="0" eaLnBrk="1" latinLnBrk="0" hangingPunct="1">
        <a:spcBef>
          <a:spcPct val="20000"/>
        </a:spcBef>
        <a:buFont typeface="Arial"/>
        <a:buChar char="–"/>
        <a:defRPr sz="2100" kern="1200">
          <a:solidFill>
            <a:srgbClr val="FFFFFF"/>
          </a:solidFill>
          <a:latin typeface="+mn-lt"/>
          <a:ea typeface="+mn-ea"/>
          <a:cs typeface="+mn-cs"/>
        </a:defRPr>
      </a:lvl2pPr>
      <a:lvl3pPr marL="850459" indent="-170146" algn="l" defTabSz="340049" rtl="0" eaLnBrk="1" latinLnBrk="0" hangingPunct="1">
        <a:spcBef>
          <a:spcPct val="20000"/>
        </a:spcBef>
        <a:buFont typeface="Arial"/>
        <a:buChar char="•"/>
        <a:defRPr sz="1800" kern="1200">
          <a:solidFill>
            <a:srgbClr val="FFFFFF"/>
          </a:solidFill>
          <a:latin typeface="+mn-lt"/>
          <a:ea typeface="+mn-ea"/>
          <a:cs typeface="+mn-cs"/>
        </a:defRPr>
      </a:lvl3pPr>
      <a:lvl4pPr marL="1190561" indent="-170146" algn="l" defTabSz="340049" rtl="0" eaLnBrk="1" latinLnBrk="0" hangingPunct="1">
        <a:spcBef>
          <a:spcPct val="20000"/>
        </a:spcBef>
        <a:buFont typeface="Arial"/>
        <a:buChar char="–"/>
        <a:defRPr sz="1500" kern="1200">
          <a:solidFill>
            <a:srgbClr val="FFFFFF"/>
          </a:solidFill>
          <a:latin typeface="+mn-lt"/>
          <a:ea typeface="+mn-ea"/>
          <a:cs typeface="+mn-cs"/>
        </a:defRPr>
      </a:lvl4pPr>
      <a:lvl5pPr marL="1530755" indent="-170146" algn="l" defTabSz="340049" rtl="0" eaLnBrk="1" latinLnBrk="0" hangingPunct="1">
        <a:spcBef>
          <a:spcPct val="20000"/>
        </a:spcBef>
        <a:buFont typeface="Arial"/>
        <a:buChar char="»"/>
        <a:defRPr sz="1500" kern="1200">
          <a:solidFill>
            <a:srgbClr val="FFFFFF"/>
          </a:solidFill>
          <a:latin typeface="+mn-lt"/>
          <a:ea typeface="+mn-ea"/>
          <a:cs typeface="+mn-cs"/>
        </a:defRPr>
      </a:lvl5pPr>
      <a:lvl6pPr marL="1870992" indent="-170146" algn="l" defTabSz="340049" rtl="0" eaLnBrk="1" latinLnBrk="0" hangingPunct="1">
        <a:spcBef>
          <a:spcPct val="20000"/>
        </a:spcBef>
        <a:buFont typeface="Arial"/>
        <a:buChar char="•"/>
        <a:defRPr sz="1500" kern="1200">
          <a:solidFill>
            <a:schemeClr val="tx1"/>
          </a:solidFill>
          <a:latin typeface="+mn-lt"/>
          <a:ea typeface="+mn-ea"/>
          <a:cs typeface="+mn-cs"/>
        </a:defRPr>
      </a:lvl6pPr>
      <a:lvl7pPr marL="2211106" indent="-170146" algn="l" defTabSz="340049" rtl="0" eaLnBrk="1" latinLnBrk="0" hangingPunct="1">
        <a:spcBef>
          <a:spcPct val="20000"/>
        </a:spcBef>
        <a:buFont typeface="Arial"/>
        <a:buChar char="•"/>
        <a:defRPr sz="1500" kern="1200">
          <a:solidFill>
            <a:schemeClr val="tx1"/>
          </a:solidFill>
          <a:latin typeface="+mn-lt"/>
          <a:ea typeface="+mn-ea"/>
          <a:cs typeface="+mn-cs"/>
        </a:defRPr>
      </a:lvl7pPr>
      <a:lvl8pPr marL="2551322" indent="-170146" algn="l" defTabSz="340049" rtl="0" eaLnBrk="1" latinLnBrk="0" hangingPunct="1">
        <a:spcBef>
          <a:spcPct val="20000"/>
        </a:spcBef>
        <a:buFont typeface="Arial"/>
        <a:buChar char="•"/>
        <a:defRPr sz="1500" kern="1200">
          <a:solidFill>
            <a:schemeClr val="tx1"/>
          </a:solidFill>
          <a:latin typeface="+mn-lt"/>
          <a:ea typeface="+mn-ea"/>
          <a:cs typeface="+mn-cs"/>
        </a:defRPr>
      </a:lvl8pPr>
      <a:lvl9pPr marL="2891531" indent="-170146" algn="l" defTabSz="340049"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0049" rtl="0" eaLnBrk="1" latinLnBrk="0" hangingPunct="1">
        <a:defRPr sz="1400" kern="1200">
          <a:solidFill>
            <a:schemeClr val="tx1"/>
          </a:solidFill>
          <a:latin typeface="+mn-lt"/>
          <a:ea typeface="+mn-ea"/>
          <a:cs typeface="+mn-cs"/>
        </a:defRPr>
      </a:lvl1pPr>
      <a:lvl2pPr marL="340049" algn="l" defTabSz="340049" rtl="0" eaLnBrk="1" latinLnBrk="0" hangingPunct="1">
        <a:defRPr sz="1400" kern="1200">
          <a:solidFill>
            <a:schemeClr val="tx1"/>
          </a:solidFill>
          <a:latin typeface="+mn-lt"/>
          <a:ea typeface="+mn-ea"/>
          <a:cs typeface="+mn-cs"/>
        </a:defRPr>
      </a:lvl2pPr>
      <a:lvl3pPr marL="680353" algn="l" defTabSz="340049" rtl="0" eaLnBrk="1" latinLnBrk="0" hangingPunct="1">
        <a:defRPr sz="1400" kern="1200">
          <a:solidFill>
            <a:schemeClr val="tx1"/>
          </a:solidFill>
          <a:latin typeface="+mn-lt"/>
          <a:ea typeface="+mn-ea"/>
          <a:cs typeface="+mn-cs"/>
        </a:defRPr>
      </a:lvl3pPr>
      <a:lvl4pPr marL="1020524" algn="l" defTabSz="340049" rtl="0" eaLnBrk="1" latinLnBrk="0" hangingPunct="1">
        <a:defRPr sz="1400" kern="1200">
          <a:solidFill>
            <a:schemeClr val="tx1"/>
          </a:solidFill>
          <a:latin typeface="+mn-lt"/>
          <a:ea typeface="+mn-ea"/>
          <a:cs typeface="+mn-cs"/>
        </a:defRPr>
      </a:lvl4pPr>
      <a:lvl5pPr marL="1360706" algn="l" defTabSz="340049" rtl="0" eaLnBrk="1" latinLnBrk="0" hangingPunct="1">
        <a:defRPr sz="1400" kern="1200">
          <a:solidFill>
            <a:schemeClr val="tx1"/>
          </a:solidFill>
          <a:latin typeface="+mn-lt"/>
          <a:ea typeface="+mn-ea"/>
          <a:cs typeface="+mn-cs"/>
        </a:defRPr>
      </a:lvl5pPr>
      <a:lvl6pPr marL="1700933" algn="l" defTabSz="340049" rtl="0" eaLnBrk="1" latinLnBrk="0" hangingPunct="1">
        <a:defRPr sz="1400" kern="1200">
          <a:solidFill>
            <a:schemeClr val="tx1"/>
          </a:solidFill>
          <a:latin typeface="+mn-lt"/>
          <a:ea typeface="+mn-ea"/>
          <a:cs typeface="+mn-cs"/>
        </a:defRPr>
      </a:lvl6pPr>
      <a:lvl7pPr marL="2041053" algn="l" defTabSz="340049" rtl="0" eaLnBrk="1" latinLnBrk="0" hangingPunct="1">
        <a:defRPr sz="1400" kern="1200">
          <a:solidFill>
            <a:schemeClr val="tx1"/>
          </a:solidFill>
          <a:latin typeface="+mn-lt"/>
          <a:ea typeface="+mn-ea"/>
          <a:cs typeface="+mn-cs"/>
        </a:defRPr>
      </a:lvl7pPr>
      <a:lvl8pPr marL="2381129" algn="l" defTabSz="340049" rtl="0" eaLnBrk="1" latinLnBrk="0" hangingPunct="1">
        <a:defRPr sz="1400" kern="1200">
          <a:solidFill>
            <a:schemeClr val="tx1"/>
          </a:solidFill>
          <a:latin typeface="+mn-lt"/>
          <a:ea typeface="+mn-ea"/>
          <a:cs typeface="+mn-cs"/>
        </a:defRPr>
      </a:lvl8pPr>
      <a:lvl9pPr marL="2721409" algn="l" defTabSz="34004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8053" y="4823967"/>
            <a:ext cx="2128751" cy="187715"/>
          </a:xfrm>
          <a:prstGeom prst="rect">
            <a:avLst/>
          </a:prstGeom>
        </p:spPr>
      </p:pic>
      <p:sp>
        <p:nvSpPr>
          <p:cNvPr id="2" name="Rectangle 1"/>
          <p:cNvSpPr/>
          <p:nvPr userDrawn="1"/>
        </p:nvSpPr>
        <p:spPr>
          <a:xfrm>
            <a:off x="0" y="0"/>
            <a:ext cx="9141714"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51" tIns="34289" rIns="68351" bIns="34289" rtlCol="0" anchor="ctr"/>
          <a:lstStyle/>
          <a:p>
            <a:pPr algn="ctr" defTabSz="683199"/>
            <a:endParaRPr lang="en-US" sz="1400">
              <a:solidFill>
                <a:prstClr val="white"/>
              </a:solidFill>
            </a:endParaRPr>
          </a:p>
        </p:txBody>
      </p:sp>
    </p:spTree>
    <p:extLst>
      <p:ext uri="{BB962C8B-B14F-4D97-AF65-F5344CB8AC3E}">
        <p14:creationId xmlns:p14="http://schemas.microsoft.com/office/powerpoint/2010/main" val="2791341851"/>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l" defTabSz="68319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38" indent="-170838" algn="l" defTabSz="683199"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2513" indent="-170838" algn="l" defTabSz="683199"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4036" indent="-170838" algn="l" defTabSz="683199"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5560"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7085"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78759"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0359"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1958"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03633"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3199" rtl="0" eaLnBrk="1" latinLnBrk="0" hangingPunct="1">
        <a:defRPr sz="1400" kern="1200">
          <a:solidFill>
            <a:schemeClr val="tx1"/>
          </a:solidFill>
          <a:latin typeface="+mn-lt"/>
          <a:ea typeface="+mn-ea"/>
          <a:cs typeface="+mn-cs"/>
        </a:defRPr>
      </a:lvl1pPr>
      <a:lvl2pPr marL="341525" algn="l" defTabSz="683199" rtl="0" eaLnBrk="1" latinLnBrk="0" hangingPunct="1">
        <a:defRPr sz="1400" kern="1200">
          <a:solidFill>
            <a:schemeClr val="tx1"/>
          </a:solidFill>
          <a:latin typeface="+mn-lt"/>
          <a:ea typeface="+mn-ea"/>
          <a:cs typeface="+mn-cs"/>
        </a:defRPr>
      </a:lvl2pPr>
      <a:lvl3pPr marL="683199" algn="l" defTabSz="683199" rtl="0" eaLnBrk="1" latinLnBrk="0" hangingPunct="1">
        <a:defRPr sz="1400" kern="1200">
          <a:solidFill>
            <a:schemeClr val="tx1"/>
          </a:solidFill>
          <a:latin typeface="+mn-lt"/>
          <a:ea typeface="+mn-ea"/>
          <a:cs typeface="+mn-cs"/>
        </a:defRPr>
      </a:lvl3pPr>
      <a:lvl4pPr marL="1024799" algn="l" defTabSz="683199" rtl="0" eaLnBrk="1" latinLnBrk="0" hangingPunct="1">
        <a:defRPr sz="1400" kern="1200">
          <a:solidFill>
            <a:schemeClr val="tx1"/>
          </a:solidFill>
          <a:latin typeface="+mn-lt"/>
          <a:ea typeface="+mn-ea"/>
          <a:cs typeface="+mn-cs"/>
        </a:defRPr>
      </a:lvl4pPr>
      <a:lvl5pPr marL="1366398" algn="l" defTabSz="683199" rtl="0" eaLnBrk="1" latinLnBrk="0" hangingPunct="1">
        <a:defRPr sz="1400" kern="1200">
          <a:solidFill>
            <a:schemeClr val="tx1"/>
          </a:solidFill>
          <a:latin typeface="+mn-lt"/>
          <a:ea typeface="+mn-ea"/>
          <a:cs typeface="+mn-cs"/>
        </a:defRPr>
      </a:lvl5pPr>
      <a:lvl6pPr marL="1708073" algn="l" defTabSz="683199" rtl="0" eaLnBrk="1" latinLnBrk="0" hangingPunct="1">
        <a:defRPr sz="1400" kern="1200">
          <a:solidFill>
            <a:schemeClr val="tx1"/>
          </a:solidFill>
          <a:latin typeface="+mn-lt"/>
          <a:ea typeface="+mn-ea"/>
          <a:cs typeface="+mn-cs"/>
        </a:defRPr>
      </a:lvl6pPr>
      <a:lvl7pPr marL="2049596" algn="l" defTabSz="683199" rtl="0" eaLnBrk="1" latinLnBrk="0" hangingPunct="1">
        <a:defRPr sz="1400" kern="1200">
          <a:solidFill>
            <a:schemeClr val="tx1"/>
          </a:solidFill>
          <a:latin typeface="+mn-lt"/>
          <a:ea typeface="+mn-ea"/>
          <a:cs typeface="+mn-cs"/>
        </a:defRPr>
      </a:lvl7pPr>
      <a:lvl8pPr marL="2391120" algn="l" defTabSz="683199" rtl="0" eaLnBrk="1" latinLnBrk="0" hangingPunct="1">
        <a:defRPr sz="1400" kern="1200">
          <a:solidFill>
            <a:schemeClr val="tx1"/>
          </a:solidFill>
          <a:latin typeface="+mn-lt"/>
          <a:ea typeface="+mn-ea"/>
          <a:cs typeface="+mn-cs"/>
        </a:defRPr>
      </a:lvl8pPr>
      <a:lvl9pPr marL="2732679" algn="l" defTabSz="68319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405" tIns="34289" rIns="68405" bIns="34289"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405" tIns="34289" rIns="68405"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7"/>
            <a:ext cx="2057400" cy="273844"/>
          </a:xfrm>
          <a:prstGeom prst="rect">
            <a:avLst/>
          </a:prstGeom>
        </p:spPr>
        <p:txBody>
          <a:bodyPr vert="horz" lIns="68405" tIns="34289" rIns="68405" bIns="34289" rtlCol="0" anchor="ctr"/>
          <a:lstStyle>
            <a:lvl1pPr algn="l">
              <a:defRPr sz="900">
                <a:solidFill>
                  <a:schemeClr val="tx1">
                    <a:tint val="75000"/>
                  </a:schemeClr>
                </a:solidFill>
              </a:defRPr>
            </a:lvl1pPr>
          </a:lstStyle>
          <a:p>
            <a:pPr defTabSz="683811"/>
            <a:fld id="{97598136-32DE-410E-A4E3-969AF1DA6814}" type="datetimeFigureOut">
              <a:rPr lang="en-US" smtClean="0">
                <a:solidFill>
                  <a:prstClr val="black">
                    <a:tint val="75000"/>
                  </a:prstClr>
                </a:solidFill>
              </a:rPr>
              <a:pPr defTabSz="683811"/>
              <a:t>11/8/2017</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7"/>
            <a:ext cx="3086100" cy="273844"/>
          </a:xfrm>
          <a:prstGeom prst="rect">
            <a:avLst/>
          </a:prstGeom>
        </p:spPr>
        <p:txBody>
          <a:bodyPr vert="horz" lIns="68405" tIns="34289" rIns="68405" bIns="34289" rtlCol="0" anchor="ctr"/>
          <a:lstStyle>
            <a:lvl1pPr algn="ctr">
              <a:defRPr sz="900">
                <a:solidFill>
                  <a:schemeClr val="tx1">
                    <a:tint val="75000"/>
                  </a:schemeClr>
                </a:solidFill>
              </a:defRPr>
            </a:lvl1pPr>
          </a:lstStyle>
          <a:p>
            <a:pPr defTabSz="683811"/>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7"/>
            <a:ext cx="2057400" cy="273844"/>
          </a:xfrm>
          <a:prstGeom prst="rect">
            <a:avLst/>
          </a:prstGeom>
        </p:spPr>
        <p:txBody>
          <a:bodyPr vert="horz" lIns="68405" tIns="34289" rIns="68405" bIns="34289" rtlCol="0" anchor="ctr"/>
          <a:lstStyle>
            <a:lvl1pPr algn="r">
              <a:defRPr sz="900">
                <a:solidFill>
                  <a:schemeClr val="tx1">
                    <a:tint val="75000"/>
                  </a:schemeClr>
                </a:solidFill>
              </a:defRPr>
            </a:lvl1pPr>
          </a:lstStyle>
          <a:p>
            <a:pPr defTabSz="683811"/>
            <a:fld id="{A440B766-694A-4C85-A5E3-8AA8E042C453}" type="slidenum">
              <a:rPr lang="en-US" smtClean="0">
                <a:solidFill>
                  <a:prstClr val="black">
                    <a:tint val="75000"/>
                  </a:prstClr>
                </a:solidFill>
              </a:rPr>
              <a:pPr defTabSz="683811"/>
              <a:t>‹#›</a:t>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107981142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l" defTabSz="68381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982" indent="-170982" algn="l" defTabSz="68381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945" indent="-170982" algn="l" defTabSz="68381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4792" indent="-170982" algn="l" defTabSz="68381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6640" indent="-170982" algn="l" defTabSz="6838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8489" indent="-170982" algn="l" defTabSz="6838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0451" indent="-170982" algn="l" defTabSz="6838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2357" indent="-170982" algn="l" defTabSz="6838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4262" indent="-170982" algn="l" defTabSz="6838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6225" indent="-170982" algn="l" defTabSz="6838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3811" rtl="0" eaLnBrk="1" latinLnBrk="0" hangingPunct="1">
        <a:defRPr sz="1400" kern="1200">
          <a:solidFill>
            <a:schemeClr val="tx1"/>
          </a:solidFill>
          <a:latin typeface="+mn-lt"/>
          <a:ea typeface="+mn-ea"/>
          <a:cs typeface="+mn-cs"/>
        </a:defRPr>
      </a:lvl1pPr>
      <a:lvl2pPr marL="341849" algn="l" defTabSz="683811" rtl="0" eaLnBrk="1" latinLnBrk="0" hangingPunct="1">
        <a:defRPr sz="1400" kern="1200">
          <a:solidFill>
            <a:schemeClr val="tx1"/>
          </a:solidFill>
          <a:latin typeface="+mn-lt"/>
          <a:ea typeface="+mn-ea"/>
          <a:cs typeface="+mn-cs"/>
        </a:defRPr>
      </a:lvl2pPr>
      <a:lvl3pPr marL="683811" algn="l" defTabSz="683811" rtl="0" eaLnBrk="1" latinLnBrk="0" hangingPunct="1">
        <a:defRPr sz="1400" kern="1200">
          <a:solidFill>
            <a:schemeClr val="tx1"/>
          </a:solidFill>
          <a:latin typeface="+mn-lt"/>
          <a:ea typeface="+mn-ea"/>
          <a:cs typeface="+mn-cs"/>
        </a:defRPr>
      </a:lvl3pPr>
      <a:lvl4pPr marL="1025717" algn="l" defTabSz="683811" rtl="0" eaLnBrk="1" latinLnBrk="0" hangingPunct="1">
        <a:defRPr sz="1400" kern="1200">
          <a:solidFill>
            <a:schemeClr val="tx1"/>
          </a:solidFill>
          <a:latin typeface="+mn-lt"/>
          <a:ea typeface="+mn-ea"/>
          <a:cs typeface="+mn-cs"/>
        </a:defRPr>
      </a:lvl4pPr>
      <a:lvl5pPr marL="1367622" algn="l" defTabSz="683811" rtl="0" eaLnBrk="1" latinLnBrk="0" hangingPunct="1">
        <a:defRPr sz="1400" kern="1200">
          <a:solidFill>
            <a:schemeClr val="tx1"/>
          </a:solidFill>
          <a:latin typeface="+mn-lt"/>
          <a:ea typeface="+mn-ea"/>
          <a:cs typeface="+mn-cs"/>
        </a:defRPr>
      </a:lvl5pPr>
      <a:lvl6pPr marL="1709585" algn="l" defTabSz="683811" rtl="0" eaLnBrk="1" latinLnBrk="0" hangingPunct="1">
        <a:defRPr sz="1400" kern="1200">
          <a:solidFill>
            <a:schemeClr val="tx1"/>
          </a:solidFill>
          <a:latin typeface="+mn-lt"/>
          <a:ea typeface="+mn-ea"/>
          <a:cs typeface="+mn-cs"/>
        </a:defRPr>
      </a:lvl6pPr>
      <a:lvl7pPr marL="2051432" algn="l" defTabSz="683811" rtl="0" eaLnBrk="1" latinLnBrk="0" hangingPunct="1">
        <a:defRPr sz="1400" kern="1200">
          <a:solidFill>
            <a:schemeClr val="tx1"/>
          </a:solidFill>
          <a:latin typeface="+mn-lt"/>
          <a:ea typeface="+mn-ea"/>
          <a:cs typeface="+mn-cs"/>
        </a:defRPr>
      </a:lvl7pPr>
      <a:lvl8pPr marL="2393280" algn="l" defTabSz="683811" rtl="0" eaLnBrk="1" latinLnBrk="0" hangingPunct="1">
        <a:defRPr sz="1400" kern="1200">
          <a:solidFill>
            <a:schemeClr val="tx1"/>
          </a:solidFill>
          <a:latin typeface="+mn-lt"/>
          <a:ea typeface="+mn-ea"/>
          <a:cs typeface="+mn-cs"/>
        </a:defRPr>
      </a:lvl8pPr>
      <a:lvl9pPr marL="2735129" algn="l" defTabSz="683811"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441" tIns="34289" rIns="68441"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441" tIns="34289" rIns="68441"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441" tIns="34289" rIns="68441" bIns="34289" rtlCol="0" anchor="ctr"/>
          <a:lstStyle>
            <a:lvl1pPr algn="l">
              <a:defRPr sz="900" b="0" i="0">
                <a:solidFill>
                  <a:schemeClr val="tx1">
                    <a:tint val="75000"/>
                  </a:schemeClr>
                </a:solidFill>
                <a:latin typeface="Helvetica Regular" charset="0"/>
              </a:defRPr>
            </a:lvl1pPr>
          </a:lstStyle>
          <a:p>
            <a:pPr defTabSz="684440"/>
            <a:fld id="{56BD8FD8-A34D-43B1-A759-8AA482760513}" type="datetimeFigureOut">
              <a:rPr lang="en-US" smtClean="0">
                <a:solidFill>
                  <a:prstClr val="black">
                    <a:tint val="75000"/>
                  </a:prstClr>
                </a:solidFill>
              </a:rPr>
              <a:pPr defTabSz="684440"/>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441" tIns="34289" rIns="68441" bIns="34289" rtlCol="0" anchor="ctr"/>
          <a:lstStyle>
            <a:lvl1pPr algn="ctr">
              <a:defRPr sz="900" b="0" i="0">
                <a:solidFill>
                  <a:schemeClr val="tx1">
                    <a:tint val="75000"/>
                  </a:schemeClr>
                </a:solidFill>
                <a:latin typeface="Helvetica Regular" charset="0"/>
              </a:defRPr>
            </a:lvl1pPr>
          </a:lstStyle>
          <a:p>
            <a:pPr defTabSz="68444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441" tIns="34289" rIns="68441" bIns="34289" rtlCol="0" anchor="ctr"/>
          <a:lstStyle>
            <a:lvl1pPr algn="r">
              <a:defRPr sz="900" b="0" i="0">
                <a:solidFill>
                  <a:schemeClr val="tx1">
                    <a:tint val="75000"/>
                  </a:schemeClr>
                </a:solidFill>
                <a:latin typeface="Helvetica Regular" charset="0"/>
              </a:defRPr>
            </a:lvl1pPr>
          </a:lstStyle>
          <a:p>
            <a:pPr defTabSz="684440"/>
            <a:fld id="{580BBA8B-F5A8-4DFD-BF96-4A143B49FF35}" type="slidenum">
              <a:rPr lang="en-US" smtClean="0">
                <a:solidFill>
                  <a:prstClr val="black">
                    <a:tint val="75000"/>
                  </a:prstClr>
                </a:solidFill>
              </a:rPr>
              <a:pPr defTabSz="684440"/>
              <a:t>‹#›</a:t>
            </a:fld>
            <a:endParaRPr lang="en-US" dirty="0">
              <a:solidFill>
                <a:prstClr val="black">
                  <a:tint val="75000"/>
                </a:prstClr>
              </a:solidFill>
            </a:endParaRPr>
          </a:p>
        </p:txBody>
      </p:sp>
    </p:spTree>
    <p:extLst>
      <p:ext uri="{BB962C8B-B14F-4D97-AF65-F5344CB8AC3E}">
        <p14:creationId xmlns:p14="http://schemas.microsoft.com/office/powerpoint/2010/main" val="3722764359"/>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Lst>
  <p:txStyles>
    <p:titleStyle>
      <a:lvl1pPr algn="l" defTabSz="68421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078" indent="-171078" algn="l" defTabSz="68421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3233" indent="-171078" algn="l" defTabSz="68421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5296" indent="-171078" algn="l" defTabSz="68421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7360" indent="-171078" algn="l" defTabSz="68421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39425" indent="-171078" algn="l" defTabSz="68421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1579" indent="-171078" algn="l" defTabSz="68421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689" indent="-171078" algn="l" defTabSz="68421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5798" indent="-171078" algn="l" defTabSz="68421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7953" indent="-171078" algn="l" defTabSz="68421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219" rtl="0" eaLnBrk="1" latinLnBrk="0" hangingPunct="1">
        <a:defRPr sz="1400" kern="1200">
          <a:solidFill>
            <a:schemeClr val="tx1"/>
          </a:solidFill>
          <a:latin typeface="+mn-lt"/>
          <a:ea typeface="+mn-ea"/>
          <a:cs typeface="+mn-cs"/>
        </a:defRPr>
      </a:lvl1pPr>
      <a:lvl2pPr marL="342065" algn="l" defTabSz="684219" rtl="0" eaLnBrk="1" latinLnBrk="0" hangingPunct="1">
        <a:defRPr sz="1400" kern="1200">
          <a:solidFill>
            <a:schemeClr val="tx1"/>
          </a:solidFill>
          <a:latin typeface="+mn-lt"/>
          <a:ea typeface="+mn-ea"/>
          <a:cs typeface="+mn-cs"/>
        </a:defRPr>
      </a:lvl2pPr>
      <a:lvl3pPr marL="684219" algn="l" defTabSz="684219" rtl="0" eaLnBrk="1" latinLnBrk="0" hangingPunct="1">
        <a:defRPr sz="1400" kern="1200">
          <a:solidFill>
            <a:schemeClr val="tx1"/>
          </a:solidFill>
          <a:latin typeface="+mn-lt"/>
          <a:ea typeface="+mn-ea"/>
          <a:cs typeface="+mn-cs"/>
        </a:defRPr>
      </a:lvl3pPr>
      <a:lvl4pPr marL="1026329" algn="l" defTabSz="684219" rtl="0" eaLnBrk="1" latinLnBrk="0" hangingPunct="1">
        <a:defRPr sz="1400" kern="1200">
          <a:solidFill>
            <a:schemeClr val="tx1"/>
          </a:solidFill>
          <a:latin typeface="+mn-lt"/>
          <a:ea typeface="+mn-ea"/>
          <a:cs typeface="+mn-cs"/>
        </a:defRPr>
      </a:lvl4pPr>
      <a:lvl5pPr marL="1368438" algn="l" defTabSz="684219" rtl="0" eaLnBrk="1" latinLnBrk="0" hangingPunct="1">
        <a:defRPr sz="1400" kern="1200">
          <a:solidFill>
            <a:schemeClr val="tx1"/>
          </a:solidFill>
          <a:latin typeface="+mn-lt"/>
          <a:ea typeface="+mn-ea"/>
          <a:cs typeface="+mn-cs"/>
        </a:defRPr>
      </a:lvl5pPr>
      <a:lvl6pPr marL="1710593" algn="l" defTabSz="684219" rtl="0" eaLnBrk="1" latinLnBrk="0" hangingPunct="1">
        <a:defRPr sz="1400" kern="1200">
          <a:solidFill>
            <a:schemeClr val="tx1"/>
          </a:solidFill>
          <a:latin typeface="+mn-lt"/>
          <a:ea typeface="+mn-ea"/>
          <a:cs typeface="+mn-cs"/>
        </a:defRPr>
      </a:lvl6pPr>
      <a:lvl7pPr marL="2052656" algn="l" defTabSz="684219" rtl="0" eaLnBrk="1" latinLnBrk="0" hangingPunct="1">
        <a:defRPr sz="1400" kern="1200">
          <a:solidFill>
            <a:schemeClr val="tx1"/>
          </a:solidFill>
          <a:latin typeface="+mn-lt"/>
          <a:ea typeface="+mn-ea"/>
          <a:cs typeface="+mn-cs"/>
        </a:defRPr>
      </a:lvl7pPr>
      <a:lvl8pPr marL="2394720" algn="l" defTabSz="684219" rtl="0" eaLnBrk="1" latinLnBrk="0" hangingPunct="1">
        <a:defRPr sz="1400" kern="1200">
          <a:solidFill>
            <a:schemeClr val="tx1"/>
          </a:solidFill>
          <a:latin typeface="+mn-lt"/>
          <a:ea typeface="+mn-ea"/>
          <a:cs typeface="+mn-cs"/>
        </a:defRPr>
      </a:lvl8pPr>
      <a:lvl9pPr marL="2736785" algn="l" defTabSz="68421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98" y="205979"/>
            <a:ext cx="822948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429" tIns="34289" rIns="68429" bIns="34289" numCol="1" anchor="ctr" anchorCtr="0" compatLnSpc="1">
            <a:prstTxWarp prst="textNoShape">
              <a:avLst/>
            </a:prstTxWarp>
          </a:bodyPr>
          <a:lstStyle/>
          <a:p>
            <a:pPr lvl="0"/>
            <a:r>
              <a:rPr lang="en-US" altLang="zh-TW" dirty="0"/>
              <a:t>Click to edit Master title style</a:t>
            </a:r>
          </a:p>
        </p:txBody>
      </p:sp>
      <p:sp>
        <p:nvSpPr>
          <p:cNvPr id="1027" name="Text Placeholder 2"/>
          <p:cNvSpPr>
            <a:spLocks noGrp="1"/>
          </p:cNvSpPr>
          <p:nvPr>
            <p:ph type="body" idx="1"/>
          </p:nvPr>
        </p:nvSpPr>
        <p:spPr bwMode="auto">
          <a:xfrm>
            <a:off x="457298" y="1200151"/>
            <a:ext cx="8229481"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429" tIns="34289" rIns="68429" bIns="34289"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4" name="Date Placeholder 3"/>
          <p:cNvSpPr>
            <a:spLocks noGrp="1"/>
          </p:cNvSpPr>
          <p:nvPr>
            <p:ph type="dt" sz="half" idx="2"/>
          </p:nvPr>
        </p:nvSpPr>
        <p:spPr>
          <a:xfrm>
            <a:off x="457261" y="4768455"/>
            <a:ext cx="2133878" cy="273844"/>
          </a:xfrm>
          <a:prstGeom prst="rect">
            <a:avLst/>
          </a:prstGeom>
        </p:spPr>
        <p:txBody>
          <a:bodyPr vert="horz" lIns="68429" tIns="34289" rIns="68429" bIns="34289" rtlCol="0" anchor="ctr"/>
          <a:lstStyle>
            <a:lvl1pPr algn="l" defTabSz="341993" fontAlgn="auto">
              <a:spcBef>
                <a:spcPts val="0"/>
              </a:spcBef>
              <a:spcAft>
                <a:spcPts val="0"/>
              </a:spcAft>
              <a:defRPr kumimoji="0" sz="900" smtClean="0">
                <a:solidFill>
                  <a:srgbClr val="DDDEDD">
                    <a:tint val="75000"/>
                  </a:srgbClr>
                </a:solidFill>
                <a:latin typeface="微軟正黑體" panose="020B0604030504040204" pitchFamily="34" charset="-120"/>
                <a:ea typeface="MS PGothic" pitchFamily="34" charset="-128"/>
              </a:defRPr>
            </a:lvl1pPr>
          </a:lstStyle>
          <a:p>
            <a:pPr>
              <a:defRPr/>
            </a:pPr>
            <a:fld id="{1114C72A-878C-47A6-812D-A142393B8521}" type="datetimeFigureOut">
              <a:rPr lang="en-US"/>
              <a:pPr>
                <a:defRPr/>
              </a:pPr>
              <a:t>11/8/2017</a:t>
            </a:fld>
            <a:endParaRPr lang="en-US" dirty="0"/>
          </a:p>
        </p:txBody>
      </p:sp>
      <p:sp>
        <p:nvSpPr>
          <p:cNvPr id="5" name="Footer Placeholder 4"/>
          <p:cNvSpPr>
            <a:spLocks noGrp="1"/>
          </p:cNvSpPr>
          <p:nvPr>
            <p:ph type="ftr" sz="quarter" idx="3"/>
          </p:nvPr>
        </p:nvSpPr>
        <p:spPr>
          <a:xfrm>
            <a:off x="3124609" y="4768455"/>
            <a:ext cx="2894786" cy="273844"/>
          </a:xfrm>
          <a:prstGeom prst="rect">
            <a:avLst/>
          </a:prstGeom>
        </p:spPr>
        <p:txBody>
          <a:bodyPr vert="horz" lIns="68429" tIns="34289" rIns="68429" bIns="34289" rtlCol="0" anchor="ctr"/>
          <a:lstStyle>
            <a:lvl1pPr algn="ctr" defTabSz="341993" fontAlgn="auto">
              <a:spcBef>
                <a:spcPts val="0"/>
              </a:spcBef>
              <a:spcAft>
                <a:spcPts val="0"/>
              </a:spcAft>
              <a:defRPr kumimoji="0" sz="900" dirty="0">
                <a:solidFill>
                  <a:srgbClr val="DDDEDD">
                    <a:tint val="75000"/>
                  </a:srgbClr>
                </a:solidFill>
                <a:latin typeface="微軟正黑體" panose="020B0604030504040204" pitchFamily="34" charset="-120"/>
                <a:ea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6552862" y="4768455"/>
            <a:ext cx="2133878" cy="273844"/>
          </a:xfrm>
          <a:prstGeom prst="rect">
            <a:avLst/>
          </a:prstGeom>
        </p:spPr>
        <p:txBody>
          <a:bodyPr vert="horz" wrap="square" lIns="68429" tIns="34289" rIns="68429" bIns="34289" numCol="1" anchor="ctr" anchorCtr="0" compatLnSpc="1">
            <a:prstTxWarp prst="textNoShape">
              <a:avLst/>
            </a:prstTxWarp>
          </a:bodyPr>
          <a:lstStyle>
            <a:lvl1pPr algn="r" defTabSz="340982">
              <a:defRPr kumimoji="0" sz="900">
                <a:solidFill>
                  <a:srgbClr val="E6E7E6"/>
                </a:solidFill>
                <a:latin typeface="微軟正黑體" panose="020B0604030504040204" pitchFamily="34" charset="-120"/>
                <a:ea typeface="MS PGothic" panose="020B0600070205080204" pitchFamily="34" charset="-128"/>
              </a:defRPr>
            </a:lvl1pPr>
          </a:lstStyle>
          <a:p>
            <a:pPr fontAlgn="base">
              <a:spcBef>
                <a:spcPct val="0"/>
              </a:spcBef>
              <a:spcAft>
                <a:spcPct val="0"/>
              </a:spcAft>
            </a:pPr>
            <a:fld id="{A3B51B85-A540-4FF5-A871-3EE456B4FCAC}" type="slidenum">
              <a:rPr lang="en-US" altLang="zh-TW" smtClean="0"/>
              <a:pPr fontAlgn="base">
                <a:spcBef>
                  <a:spcPct val="0"/>
                </a:spcBef>
                <a:spcAft>
                  <a:spcPct val="0"/>
                </a:spcAft>
              </a:pPr>
              <a:t>‹#›</a:t>
            </a:fld>
            <a:endParaRPr lang="en-US" altLang="zh-TW"/>
          </a:p>
        </p:txBody>
      </p:sp>
    </p:spTree>
    <p:extLst>
      <p:ext uri="{BB962C8B-B14F-4D97-AF65-F5344CB8AC3E}">
        <p14:creationId xmlns:p14="http://schemas.microsoft.com/office/powerpoint/2010/main" val="1345843641"/>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340982" rtl="0" fontAlgn="base">
        <a:spcBef>
          <a:spcPct val="0"/>
        </a:spcBef>
        <a:spcAft>
          <a:spcPct val="0"/>
        </a:spcAft>
        <a:defRPr sz="3300" kern="1200">
          <a:solidFill>
            <a:schemeClr val="tx1"/>
          </a:solidFill>
          <a:latin typeface="微軟正黑體" panose="020B0604030504040204" pitchFamily="34" charset="-120"/>
          <a:ea typeface="微軟正黑體" panose="020B0604030504040204" pitchFamily="34" charset="-120"/>
          <a:cs typeface="+mj-cs"/>
        </a:defRPr>
      </a:lvl1pPr>
      <a:lvl2pPr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2pPr>
      <a:lvl3pPr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3pPr>
      <a:lvl4pPr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4pPr>
      <a:lvl5pPr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5pPr>
      <a:lvl6pPr marL="342173"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6pPr>
      <a:lvl7pPr marL="684423"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7pPr>
      <a:lvl8pPr marL="1026635"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8pPr>
      <a:lvl9pPr marL="1368846" algn="ctr" defTabSz="340982" rtl="0" fontAlgn="base">
        <a:spcBef>
          <a:spcPct val="0"/>
        </a:spcBef>
        <a:spcAft>
          <a:spcPct val="0"/>
        </a:spcAft>
        <a:defRPr sz="3300">
          <a:solidFill>
            <a:schemeClr val="tx1"/>
          </a:solidFill>
          <a:latin typeface="微軟正黑體" panose="020B0604030504040204" pitchFamily="34" charset="-120"/>
          <a:ea typeface="新細明體" panose="02020500000000000000" pitchFamily="18" charset="-120"/>
        </a:defRPr>
      </a:lvl9pPr>
    </p:titleStyle>
    <p:bodyStyle>
      <a:lvl1pPr marL="255499" indent="-255499" algn="l" defTabSz="340982" rtl="0" fontAlgn="base">
        <a:spcBef>
          <a:spcPct val="20000"/>
        </a:spcBef>
        <a:spcAft>
          <a:spcPct val="0"/>
        </a:spcAft>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554892" indent="-212717" algn="l" defTabSz="340982" rtl="0" fontAlgn="base">
        <a:spcBef>
          <a:spcPct val="20000"/>
        </a:spcBef>
        <a:spcAft>
          <a:spcPct val="0"/>
        </a:spcAft>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2pPr>
      <a:lvl3pPr marL="854359" indent="-169936" algn="l" defTabSz="340982" rtl="0" fontAlgn="base">
        <a:spcBef>
          <a:spcPct val="20000"/>
        </a:spcBef>
        <a:spcAft>
          <a:spcPct val="0"/>
        </a:spcAft>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196530" indent="-169936" algn="l" defTabSz="340982" rtl="0" fontAlgn="base">
        <a:spcBef>
          <a:spcPct val="20000"/>
        </a:spcBef>
        <a:spcAft>
          <a:spcPct val="0"/>
        </a:spcAft>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4pPr>
      <a:lvl5pPr marL="1538702" indent="-169936" algn="l" defTabSz="340982" rtl="0" fontAlgn="base">
        <a:spcBef>
          <a:spcPct val="20000"/>
        </a:spcBef>
        <a:spcAft>
          <a:spcPct val="0"/>
        </a:spcAft>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5pPr>
      <a:lvl6pPr marL="1881203" indent="-171046" algn="l" defTabSz="341993" rtl="0" eaLnBrk="1" latinLnBrk="0" hangingPunct="1">
        <a:spcBef>
          <a:spcPct val="20000"/>
        </a:spcBef>
        <a:buFont typeface="Arial"/>
        <a:buChar char="•"/>
        <a:defRPr sz="1500" kern="1200">
          <a:solidFill>
            <a:schemeClr val="tx1"/>
          </a:solidFill>
          <a:latin typeface="+mn-lt"/>
          <a:ea typeface="+mn-ea"/>
          <a:cs typeface="+mn-cs"/>
        </a:defRPr>
      </a:lvl6pPr>
      <a:lvl7pPr marL="2223245" indent="-171046" algn="l" defTabSz="341993" rtl="0" eaLnBrk="1" latinLnBrk="0" hangingPunct="1">
        <a:spcBef>
          <a:spcPct val="20000"/>
        </a:spcBef>
        <a:buFont typeface="Arial"/>
        <a:buChar char="•"/>
        <a:defRPr sz="1500" kern="1200">
          <a:solidFill>
            <a:schemeClr val="tx1"/>
          </a:solidFill>
          <a:latin typeface="+mn-lt"/>
          <a:ea typeface="+mn-ea"/>
          <a:cs typeface="+mn-cs"/>
        </a:defRPr>
      </a:lvl7pPr>
      <a:lvl8pPr marL="2565286" indent="-171046" algn="l" defTabSz="341993" rtl="0" eaLnBrk="1" latinLnBrk="0" hangingPunct="1">
        <a:spcBef>
          <a:spcPct val="20000"/>
        </a:spcBef>
        <a:buFont typeface="Arial"/>
        <a:buChar char="•"/>
        <a:defRPr sz="1500" kern="1200">
          <a:solidFill>
            <a:schemeClr val="tx1"/>
          </a:solidFill>
          <a:latin typeface="+mn-lt"/>
          <a:ea typeface="+mn-ea"/>
          <a:cs typeface="+mn-cs"/>
        </a:defRPr>
      </a:lvl8pPr>
      <a:lvl9pPr marL="2907377" indent="-171046" algn="l" defTabSz="34199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1993" rtl="0" eaLnBrk="1" latinLnBrk="0" hangingPunct="1">
        <a:defRPr sz="1400" kern="1200">
          <a:solidFill>
            <a:schemeClr val="tx1"/>
          </a:solidFill>
          <a:latin typeface="+mn-lt"/>
          <a:ea typeface="+mn-ea"/>
          <a:cs typeface="+mn-cs"/>
        </a:defRPr>
      </a:lvl1pPr>
      <a:lvl2pPr marL="341993" algn="l" defTabSz="341993" rtl="0" eaLnBrk="1" latinLnBrk="0" hangingPunct="1">
        <a:defRPr sz="1400" kern="1200">
          <a:solidFill>
            <a:schemeClr val="tx1"/>
          </a:solidFill>
          <a:latin typeface="+mn-lt"/>
          <a:ea typeface="+mn-ea"/>
          <a:cs typeface="+mn-cs"/>
        </a:defRPr>
      </a:lvl2pPr>
      <a:lvl3pPr marL="684083" algn="l" defTabSz="341993" rtl="0" eaLnBrk="1" latinLnBrk="0" hangingPunct="1">
        <a:defRPr sz="1400" kern="1200">
          <a:solidFill>
            <a:schemeClr val="tx1"/>
          </a:solidFill>
          <a:latin typeface="+mn-lt"/>
          <a:ea typeface="+mn-ea"/>
          <a:cs typeface="+mn-cs"/>
        </a:defRPr>
      </a:lvl3pPr>
      <a:lvl4pPr marL="1026125" algn="l" defTabSz="341993" rtl="0" eaLnBrk="1" latinLnBrk="0" hangingPunct="1">
        <a:defRPr sz="1400" kern="1200">
          <a:solidFill>
            <a:schemeClr val="tx1"/>
          </a:solidFill>
          <a:latin typeface="+mn-lt"/>
          <a:ea typeface="+mn-ea"/>
          <a:cs typeface="+mn-cs"/>
        </a:defRPr>
      </a:lvl4pPr>
      <a:lvl5pPr marL="1368166" algn="l" defTabSz="341993" rtl="0" eaLnBrk="1" latinLnBrk="0" hangingPunct="1">
        <a:defRPr sz="1400" kern="1200">
          <a:solidFill>
            <a:schemeClr val="tx1"/>
          </a:solidFill>
          <a:latin typeface="+mn-lt"/>
          <a:ea typeface="+mn-ea"/>
          <a:cs typeface="+mn-cs"/>
        </a:defRPr>
      </a:lvl5pPr>
      <a:lvl6pPr marL="1710257" algn="l" defTabSz="341993" rtl="0" eaLnBrk="1" latinLnBrk="0" hangingPunct="1">
        <a:defRPr sz="1400" kern="1200">
          <a:solidFill>
            <a:schemeClr val="tx1"/>
          </a:solidFill>
          <a:latin typeface="+mn-lt"/>
          <a:ea typeface="+mn-ea"/>
          <a:cs typeface="+mn-cs"/>
        </a:defRPr>
      </a:lvl6pPr>
      <a:lvl7pPr marL="2052248" algn="l" defTabSz="341993" rtl="0" eaLnBrk="1" latinLnBrk="0" hangingPunct="1">
        <a:defRPr sz="1400" kern="1200">
          <a:solidFill>
            <a:schemeClr val="tx1"/>
          </a:solidFill>
          <a:latin typeface="+mn-lt"/>
          <a:ea typeface="+mn-ea"/>
          <a:cs typeface="+mn-cs"/>
        </a:defRPr>
      </a:lvl7pPr>
      <a:lvl8pPr marL="2394240" algn="l" defTabSz="341993" rtl="0" eaLnBrk="1" latinLnBrk="0" hangingPunct="1">
        <a:defRPr sz="1400" kern="1200">
          <a:solidFill>
            <a:schemeClr val="tx1"/>
          </a:solidFill>
          <a:latin typeface="+mn-lt"/>
          <a:ea typeface="+mn-ea"/>
          <a:cs typeface="+mn-cs"/>
        </a:defRPr>
      </a:lvl8pPr>
      <a:lvl9pPr marL="2736233" algn="l" defTabSz="34199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5.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6.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5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46.xml"/><Relationship Id="rId5" Type="http://schemas.openxmlformats.org/officeDocument/2006/relationships/image" Target="../media/image59.JP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image" Target="../media/image66.png"/><Relationship Id="rId21" Type="http://schemas.openxmlformats.org/officeDocument/2006/relationships/image" Target="../media/image84.png"/><Relationship Id="rId34" Type="http://schemas.openxmlformats.org/officeDocument/2006/relationships/image" Target="../media/image97.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png"/><Relationship Id="rId1" Type="http://schemas.openxmlformats.org/officeDocument/2006/relationships/slideLayout" Target="../slideLayouts/slideLayout65.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32" Type="http://schemas.openxmlformats.org/officeDocument/2006/relationships/image" Target="../media/image95.png"/><Relationship Id="rId37" Type="http://schemas.openxmlformats.org/officeDocument/2006/relationships/image" Target="../media/image100.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36" Type="http://schemas.openxmlformats.org/officeDocument/2006/relationships/image" Target="../media/image99.png"/><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94.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 Id="rId30" Type="http://schemas.openxmlformats.org/officeDocument/2006/relationships/image" Target="../media/image93.png"/><Relationship Id="rId35"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2.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6.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4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784" y="117325"/>
            <a:ext cx="8833757" cy="484748"/>
          </a:xfrm>
          <a:prstGeom prst="rect">
            <a:avLst/>
          </a:prstGeom>
          <a:noFill/>
        </p:spPr>
        <p:txBody>
          <a:bodyPr wrap="square" lIns="68349" tIns="34289" rIns="68349" bIns="34289" rtlCol="0">
            <a:spAutoFit/>
          </a:bodyPr>
          <a:lstStyle/>
          <a:p>
            <a:pPr algn="ctr" defTabSz="683182"/>
            <a:r>
              <a:rPr lang="zh-TW" altLang="en-US" sz="2700" dirty="0">
                <a:solidFill>
                  <a:prstClr val="white"/>
                </a:solidFill>
                <a:latin typeface="微軟正黑體" panose="020B0604030504040204" pitchFamily="34" charset="-120"/>
                <a:ea typeface="微軟正黑體" panose="020B0604030504040204" pitchFamily="34" charset="-120"/>
              </a:rPr>
              <a:t>你的選擇</a:t>
            </a:r>
            <a:endParaRPr lang="en-US" sz="2700" dirty="0">
              <a:solidFill>
                <a:prstClr val="white"/>
              </a:solidFill>
              <a:latin typeface="微軟正黑體" panose="020B0604030504040204" pitchFamily="34" charset="-120"/>
              <a:ea typeface="微軟正黑體" panose="020B0604030504040204" pitchFamily="34" charset="-120"/>
            </a:endParaRPr>
          </a:p>
        </p:txBody>
      </p:sp>
      <p:sp>
        <p:nvSpPr>
          <p:cNvPr id="3" name="Text Box 6"/>
          <p:cNvSpPr txBox="1">
            <a:spLocks noChangeArrowheads="1"/>
          </p:cNvSpPr>
          <p:nvPr/>
        </p:nvSpPr>
        <p:spPr bwMode="auto">
          <a:xfrm>
            <a:off x="3293118" y="1243708"/>
            <a:ext cx="4781039" cy="842537"/>
          </a:xfrm>
          <a:prstGeom prst="rect">
            <a:avLst/>
          </a:prstGeom>
          <a:noFill/>
          <a:ln w="9525">
            <a:noFill/>
            <a:miter lim="800000"/>
            <a:headEnd/>
            <a:tailEnd/>
          </a:ln>
          <a:effectLst/>
        </p:spPr>
        <p:txBody>
          <a:bodyPr wrap="square" lIns="68349" tIns="34289" rIns="68349" bIns="34289">
            <a:spAutoFit/>
          </a:bodyPr>
          <a:lstStyle/>
          <a:p>
            <a:pPr algn="ctr" defTabSz="683182">
              <a:spcBef>
                <a:spcPct val="50000"/>
              </a:spcBef>
              <a:defRPr/>
            </a:pPr>
            <a:r>
              <a:rPr lang="en-US" sz="5000" b="1" dirty="0">
                <a:solidFill>
                  <a:prstClr val="white"/>
                </a:solidFill>
                <a:ea typeface="華康儷中黑" panose="020B0509000000000000" pitchFamily="49" charset="-120"/>
                <a:cs typeface="Heiti TC Light"/>
              </a:rPr>
              <a:t>Kawae Cheung</a:t>
            </a:r>
          </a:p>
        </p:txBody>
      </p:sp>
      <p:sp>
        <p:nvSpPr>
          <p:cNvPr id="4" name="Rectangle 3"/>
          <p:cNvSpPr/>
          <p:nvPr/>
        </p:nvSpPr>
        <p:spPr>
          <a:xfrm>
            <a:off x="130784" y="602074"/>
            <a:ext cx="8833757" cy="392415"/>
          </a:xfrm>
          <a:prstGeom prst="rect">
            <a:avLst/>
          </a:prstGeom>
        </p:spPr>
        <p:txBody>
          <a:bodyPr wrap="square" lIns="68349" tIns="34289" rIns="68349" bIns="34289">
            <a:spAutoFit/>
          </a:bodyPr>
          <a:lstStyle/>
          <a:p>
            <a:pPr algn="ctr" defTabSz="683182"/>
            <a:r>
              <a:rPr lang="en-US" sz="2100" dirty="0">
                <a:solidFill>
                  <a:prstClr val="white"/>
                </a:solidFill>
                <a:ea typeface="Apple LiGothic" pitchFamily="2" charset="-120"/>
              </a:rPr>
              <a:t>Your Choice</a:t>
            </a:r>
          </a:p>
        </p:txBody>
      </p:sp>
      <p:sp>
        <p:nvSpPr>
          <p:cNvPr id="7" name="TextBox 6"/>
          <p:cNvSpPr txBox="1"/>
          <p:nvPr/>
        </p:nvSpPr>
        <p:spPr>
          <a:xfrm>
            <a:off x="445771" y="4087117"/>
            <a:ext cx="7363778" cy="830996"/>
          </a:xfrm>
          <a:prstGeom prst="rect">
            <a:avLst/>
          </a:prstGeom>
          <a:noFill/>
        </p:spPr>
        <p:txBody>
          <a:bodyPr wrap="square" lIns="68349" tIns="34289" rIns="68349" bIns="34289" rtlCol="0">
            <a:spAutoFit/>
          </a:bodyPr>
          <a:lstStyle/>
          <a:p>
            <a:pPr defTabSz="683182"/>
            <a:r>
              <a:rPr lang="zh-TW" altLang="en-US" sz="8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800" dirty="0">
              <a:solidFill>
                <a:prstClr val="white"/>
              </a:solidFill>
              <a:ea typeface="Apple LiGothic" pitchFamily="2" charset="-120"/>
              <a:cs typeface="Heiti TC Light"/>
            </a:endParaRPr>
          </a:p>
          <a:p>
            <a:pPr defTabSz="683182"/>
            <a:r>
              <a:rPr lang="en-US" sz="8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™Owner</a:t>
            </a:r>
            <a:r>
              <a:rPr lang="en-US" sz="800" b="1" dirty="0">
                <a:solidFill>
                  <a:prstClr val="white"/>
                </a:solidFill>
                <a:ea typeface="Apple LiGothic" pitchFamily="2" charset="-120"/>
                <a:cs typeface="Heiti TC Light"/>
              </a:rPr>
              <a:t>, nor are they intended to represent that any given Independent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 Owner</a:t>
            </a:r>
            <a:r>
              <a:rPr lang="en-US" sz="800" b="1" dirty="0">
                <a:solidFill>
                  <a:prstClr val="white"/>
                </a:solidFill>
                <a:ea typeface="Apple LiGothic" pitchFamily="2" charset="-120"/>
                <a:cs typeface="Heiti TC Light"/>
              </a:rPr>
              <a:t> will earn income in that amount. The success of any Market Hong Kong Independent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 Owner</a:t>
            </a:r>
            <a:r>
              <a:rPr lang="en-US" sz="8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8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0" t="3537" r="3311" b="3829"/>
          <a:stretch/>
        </p:blipFill>
        <p:spPr bwMode="auto">
          <a:xfrm>
            <a:off x="7706039" y="4087118"/>
            <a:ext cx="735957" cy="73595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2860095" y="2062461"/>
            <a:ext cx="5747657" cy="1015663"/>
          </a:xfrm>
          <a:prstGeom prst="rect">
            <a:avLst/>
          </a:prstGeom>
          <a:noFill/>
          <a:ln w="9525">
            <a:noFill/>
            <a:miter lim="800000"/>
            <a:headEnd/>
            <a:tailEnd/>
          </a:ln>
          <a:effectLst/>
        </p:spPr>
        <p:txBody>
          <a:bodyPr wrap="square" lIns="68349" tIns="34289" rIns="68349" bIns="34289">
            <a:spAutoFit/>
          </a:bodyPr>
          <a:lstStyle/>
          <a:p>
            <a:pPr algn="ctr" defTabSz="683182">
              <a:spcBef>
                <a:spcPts val="900"/>
              </a:spcBef>
              <a:defRPr/>
            </a:pPr>
            <a:r>
              <a:rPr lang="zh-TW" altLang="en-US" sz="2700" dirty="0">
                <a:solidFill>
                  <a:prstClr val="white"/>
                </a:solidFill>
                <a:latin typeface="微軟正黑體" panose="020B0604030504040204" pitchFamily="34" charset="-120"/>
                <a:ea typeface="微軟正黑體" panose="020B0604030504040204" pitchFamily="34" charset="-120"/>
                <a:cs typeface="Heiti TC Light"/>
              </a:rPr>
              <a:t>高級顧問經理級</a:t>
            </a:r>
            <a:endParaRPr lang="en-US" altLang="zh-TW" sz="2700" dirty="0">
              <a:solidFill>
                <a:prstClr val="white"/>
              </a:solidFill>
              <a:latin typeface="微軟正黑體" panose="020B0604030504040204" pitchFamily="34" charset="-120"/>
              <a:ea typeface="微軟正黑體" panose="020B0604030504040204" pitchFamily="34" charset="-120"/>
              <a:cs typeface="Heiti TC Light"/>
            </a:endParaRPr>
          </a:p>
          <a:p>
            <a:pPr algn="ctr" defTabSz="683182">
              <a:spcBef>
                <a:spcPts val="900"/>
              </a:spcBef>
              <a:defRPr/>
            </a:pPr>
            <a:r>
              <a:rPr lang="en-US" altLang="zh-TW" sz="2700" dirty="0">
                <a:solidFill>
                  <a:prstClr val="white"/>
                </a:solidFill>
                <a:ea typeface="華康儷中黑" panose="020B0509000000000000" pitchFamily="49" charset="-120"/>
                <a:cs typeface="Heiti TC Light"/>
              </a:rPr>
              <a:t>Director</a:t>
            </a:r>
          </a:p>
        </p:txBody>
      </p:sp>
      <p:sp>
        <p:nvSpPr>
          <p:cNvPr id="10" name="Text Box 6"/>
          <p:cNvSpPr txBox="1">
            <a:spLocks noChangeArrowheads="1"/>
          </p:cNvSpPr>
          <p:nvPr/>
        </p:nvSpPr>
        <p:spPr bwMode="auto">
          <a:xfrm>
            <a:off x="3635916" y="3161787"/>
            <a:ext cx="4122377" cy="543739"/>
          </a:xfrm>
          <a:prstGeom prst="rect">
            <a:avLst/>
          </a:prstGeom>
          <a:noFill/>
          <a:ln w="9525">
            <a:noFill/>
            <a:miter lim="800000"/>
            <a:headEnd/>
            <a:tailEnd/>
          </a:ln>
          <a:effectLst/>
        </p:spPr>
        <p:txBody>
          <a:bodyPr wrap="square" lIns="68349" tIns="34289" rIns="68349" bIns="34289">
            <a:spAutoFit/>
          </a:bodyPr>
          <a:lstStyle/>
          <a:p>
            <a:pPr algn="ctr" defTabSz="683182">
              <a:lnSpc>
                <a:spcPts val="1350"/>
              </a:lnSpc>
              <a:spcBef>
                <a:spcPts val="900"/>
              </a:spcBef>
              <a:defRPr/>
            </a:pPr>
            <a:r>
              <a:rPr lang="zh-TW" altLang="en-US" sz="2100" dirty="0">
                <a:solidFill>
                  <a:prstClr val="white"/>
                </a:solidFill>
                <a:latin typeface="微軟正黑體" panose="020B0604030504040204" pitchFamily="34" charset="-120"/>
                <a:ea typeface="微軟正黑體" panose="020B0604030504040204" pitchFamily="34" charset="-120"/>
                <a:cs typeface="Heiti TC Light"/>
              </a:rPr>
              <a:t>四個佣金週期共賺取</a:t>
            </a:r>
            <a:r>
              <a:rPr lang="en-US" altLang="zh-TW" sz="2100" dirty="0">
                <a:solidFill>
                  <a:prstClr val="white"/>
                </a:solidFill>
                <a:latin typeface="微軟正黑體" panose="020B0604030504040204" pitchFamily="34" charset="-120"/>
                <a:ea typeface="微軟正黑體" panose="020B0604030504040204" pitchFamily="34" charset="-120"/>
                <a:cs typeface="Heiti TC Light"/>
              </a:rPr>
              <a:t>HK$138,000</a:t>
            </a:r>
          </a:p>
          <a:p>
            <a:pPr algn="ctr" defTabSz="683182">
              <a:lnSpc>
                <a:spcPts val="1350"/>
              </a:lnSpc>
              <a:spcBef>
                <a:spcPts val="900"/>
              </a:spcBef>
              <a:defRPr/>
            </a:pPr>
            <a:r>
              <a:rPr lang="en-US" sz="2100" dirty="0">
                <a:solidFill>
                  <a:prstClr val="white"/>
                </a:solidFill>
                <a:ea typeface="Apple LiGothic" pitchFamily="2" charset="-120"/>
                <a:cs typeface="Heiti TC Light"/>
              </a:rPr>
              <a:t>HK$138,000 in 4 Commission weeks</a:t>
            </a:r>
          </a:p>
        </p:txBody>
      </p:sp>
      <p:pic>
        <p:nvPicPr>
          <p:cNvPr id="18434" name="Picture 2" descr="M:\Events\Convention\Leadership School\LS2017\Speakers Photo\KawaeCHEU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19" t="10628" r="15781"/>
          <a:stretch/>
        </p:blipFill>
        <p:spPr bwMode="auto">
          <a:xfrm>
            <a:off x="1137366" y="1356411"/>
            <a:ext cx="1879105" cy="245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88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1" y="321142"/>
            <a:ext cx="7886700" cy="994172"/>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TW" b="1" dirty="0">
                <a:ln/>
                <a:solidFill>
                  <a:schemeClr val="bg1"/>
                </a:solidFill>
                <a:latin typeface="華康POP1體W7(P)" panose="040B0700000000000000" pitchFamily="82" charset="-120"/>
                <a:ea typeface="華康POP1體W7(P)" panose="040B0700000000000000" pitchFamily="82" charset="-120"/>
              </a:rPr>
              <a:t/>
            </a:r>
            <a:br>
              <a:rPr lang="en-US" altLang="zh-TW" b="1" dirty="0">
                <a:ln/>
                <a:solidFill>
                  <a:schemeClr val="bg1"/>
                </a:solidFill>
                <a:latin typeface="華康POP1體W7(P)" panose="040B0700000000000000" pitchFamily="82" charset="-120"/>
                <a:ea typeface="華康POP1體W7(P)" panose="040B0700000000000000" pitchFamily="82" charset="-120"/>
              </a:rPr>
            </a:br>
            <a:r>
              <a:rPr lang="zh-TW" altLang="en-US" sz="4200" b="1" dirty="0">
                <a:ln/>
                <a:solidFill>
                  <a:schemeClr val="bg1"/>
                </a:solidFill>
                <a:latin typeface="華康POP1體W7(P)" panose="040B0700000000000000" pitchFamily="82" charset="-120"/>
                <a:ea typeface="華康POP1體W7(P)" panose="040B0700000000000000" pitchFamily="82" charset="-120"/>
              </a:rPr>
              <a:t>為誰？為何？憑甚麼？</a:t>
            </a:r>
            <a:r>
              <a:rPr lang="zh-HK" altLang="en-US" sz="4200" b="1" dirty="0">
                <a:ln/>
                <a:solidFill>
                  <a:schemeClr val="bg1"/>
                </a:solidFill>
                <a:latin typeface="華康POP1體W7(P)" panose="040B0700000000000000" pitchFamily="82" charset="-120"/>
                <a:ea typeface="華康POP1體W7(P)" panose="040B0700000000000000" pitchFamily="82" charset="-120"/>
              </a:rPr>
              <a:t/>
            </a:r>
            <a:br>
              <a:rPr lang="zh-HK" altLang="en-US" sz="4200" b="1" dirty="0">
                <a:ln/>
                <a:solidFill>
                  <a:schemeClr val="bg1"/>
                </a:solidFill>
                <a:latin typeface="華康POP1體W7(P)" panose="040B0700000000000000" pitchFamily="82" charset="-120"/>
                <a:ea typeface="華康POP1體W7(P)" panose="040B0700000000000000" pitchFamily="82" charset="-120"/>
              </a:rPr>
            </a:br>
            <a:endParaRPr lang="zh-HK" altLang="en-US" sz="4200" b="1" dirty="0">
              <a:ln/>
              <a:solidFill>
                <a:schemeClr val="bg1"/>
              </a:solidFill>
              <a:latin typeface="華康POP1體W7(P)" panose="040B0700000000000000" pitchFamily="82" charset="-120"/>
              <a:ea typeface="華康POP1體W7(P)" panose="040B0700000000000000" pitchFamily="82" charset="-120"/>
            </a:endParaRPr>
          </a:p>
        </p:txBody>
      </p:sp>
      <p:pic>
        <p:nvPicPr>
          <p:cNvPr id="14338" name="Picture 2" descr="相關圖片"/>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8161" y="1216361"/>
            <a:ext cx="5351438" cy="365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2200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4417" y="148831"/>
            <a:ext cx="7886700" cy="994172"/>
          </a:xfrm>
        </p:spPr>
        <p:txBody>
          <a:bodyPr>
            <a:normAutofit fontScale="90000"/>
          </a:bodyPr>
          <a:lstStyle/>
          <a:p>
            <a:pPr algn="ct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sz="4500" b="1" dirty="0">
                <a:solidFill>
                  <a:schemeClr val="bg1"/>
                </a:solidFill>
                <a:ea typeface="微軟正黑體" panose="020B0604030504040204" pitchFamily="34" charset="-120"/>
              </a:rPr>
              <a:t>一念之差</a:t>
            </a:r>
            <a:r>
              <a:rPr lang="en-US" altLang="zh-TW" sz="4500" b="1" dirty="0">
                <a:solidFill>
                  <a:schemeClr val="bg1"/>
                </a:solidFill>
                <a:ea typeface="微軟正黑體" panose="020B0604030504040204" pitchFamily="34" charset="-120"/>
              </a:rPr>
              <a:t> </a:t>
            </a:r>
            <a:r>
              <a:rPr lang="zh-HK" altLang="en-US" sz="4200" b="1" dirty="0">
                <a:solidFill>
                  <a:schemeClr val="bg1"/>
                </a:solidFill>
                <a:latin typeface="微軟正黑體" panose="020B0604030504040204" pitchFamily="34" charset="-120"/>
                <a:ea typeface="微軟正黑體" panose="020B0604030504040204" pitchFamily="34" charset="-120"/>
              </a:rPr>
              <a:t/>
            </a:r>
            <a:br>
              <a:rPr lang="zh-HK" altLang="en-US" sz="4200" b="1" dirty="0">
                <a:solidFill>
                  <a:schemeClr val="bg1"/>
                </a:solidFill>
                <a:latin typeface="微軟正黑體" panose="020B0604030504040204" pitchFamily="34" charset="-120"/>
                <a:ea typeface="微軟正黑體" panose="020B0604030504040204" pitchFamily="34" charset="-120"/>
              </a:rPr>
            </a:br>
            <a:endParaRPr lang="zh-HK" altLang="en-US" sz="4200" b="1" dirty="0">
              <a:solidFill>
                <a:schemeClr val="bg1"/>
              </a:solidFill>
              <a:latin typeface="微軟正黑體" panose="020B0604030504040204" pitchFamily="34" charset="-120"/>
              <a:ea typeface="微軟正黑體" panose="020B0604030504040204" pitchFamily="34" charset="-120"/>
            </a:endParaRPr>
          </a:p>
        </p:txBody>
      </p:sp>
      <p:pic>
        <p:nvPicPr>
          <p:cNvPr id="1026" name="Picture 2" descr="C:\Users\chelsiel\Desktop\0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375" y="988508"/>
            <a:ext cx="6866744" cy="3876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91050" y="2191530"/>
            <a:ext cx="3216265" cy="530915"/>
          </a:xfrm>
          <a:prstGeom prst="rect">
            <a:avLst/>
          </a:prstGeom>
          <a:noFill/>
        </p:spPr>
        <p:txBody>
          <a:bodyPr wrap="none" lIns="68403" tIns="34289" rIns="68403" bIns="34289" rtlCol="0">
            <a:spAutoFit/>
          </a:bodyPr>
          <a:lstStyle/>
          <a:p>
            <a:pPr defTabSz="683794">
              <a:defRPr/>
            </a:pPr>
            <a:r>
              <a:rPr lang="zh-TW" altLang="en-US" sz="3000" b="1" kern="0" dirty="0">
                <a:ln w="6600">
                  <a:solidFill>
                    <a:srgbClr val="443988"/>
                  </a:solidFill>
                  <a:prstDash val="solid"/>
                </a:ln>
                <a:solidFill>
                  <a:srgbClr val="C00000"/>
                </a:solidFill>
                <a:effectLst>
                  <a:outerShdw blurRad="50800" dist="38100" algn="l" rotWithShape="0">
                    <a:prstClr val="black">
                      <a:alpha val="40000"/>
                    </a:prstClr>
                  </a:outerShdw>
                </a:effectLst>
                <a:latin typeface="新細明體"/>
              </a:rPr>
              <a:t>選擇比努力更重要</a:t>
            </a:r>
            <a:endParaRPr lang="en-US" sz="3000" b="1" kern="0" dirty="0">
              <a:ln w="6600">
                <a:solidFill>
                  <a:srgbClr val="443988"/>
                </a:solidFill>
                <a:prstDash val="solid"/>
              </a:ln>
              <a:solidFill>
                <a:srgbClr val="C00000"/>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3085812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100" b="1" dirty="0">
                <a:solidFill>
                  <a:schemeClr val="bg1"/>
                </a:solidFill>
                <a:latin typeface="微軟正黑體" panose="020B0604030504040204" pitchFamily="34" charset="-120"/>
                <a:ea typeface="微軟正黑體" panose="020B0604030504040204" pitchFamily="34" charset="-120"/>
              </a:rPr>
              <a:t>如何選擇 </a:t>
            </a:r>
            <a:r>
              <a:rPr lang="en-US" altLang="zh-TW" sz="4500" b="1" dirty="0">
                <a:solidFill>
                  <a:schemeClr val="bg1"/>
                </a:solidFill>
                <a:latin typeface="微軟正黑體" panose="020B0604030504040204" pitchFamily="34" charset="-120"/>
                <a:ea typeface="微軟正黑體" panose="020B0604030504040204" pitchFamily="34" charset="-120"/>
              </a:rPr>
              <a:t>: </a:t>
            </a:r>
            <a:r>
              <a:rPr lang="zh-TW" altLang="en-US" sz="4100" b="1" dirty="0">
                <a:solidFill>
                  <a:schemeClr val="bg1"/>
                </a:solidFill>
                <a:latin typeface="微軟正黑體" panose="020B0604030504040204" pitchFamily="34" charset="-120"/>
                <a:ea typeface="微軟正黑體" panose="020B0604030504040204" pitchFamily="34" charset="-120"/>
              </a:rPr>
              <a:t>基礎於知識 </a:t>
            </a:r>
            <a:endParaRPr lang="zh-HK" altLang="en-US" sz="4100" dirty="0"/>
          </a:p>
        </p:txBody>
      </p:sp>
      <p:pic>
        <p:nvPicPr>
          <p:cNvPr id="7"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813" y="1180758"/>
            <a:ext cx="6748546" cy="376788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826391" y="1663339"/>
            <a:ext cx="1611475" cy="900247"/>
          </a:xfrm>
          <a:prstGeom prst="rect">
            <a:avLst/>
          </a:prstGeom>
        </p:spPr>
        <p:txBody>
          <a:bodyPr wrap="square" lIns="68403" tIns="34289" rIns="68403" bIns="34289">
            <a:spAutoFit/>
          </a:bodyPr>
          <a:lstStyle/>
          <a:p>
            <a:pPr defTabSz="683794">
              <a:defRPr/>
            </a:pPr>
            <a:r>
              <a:rPr lang="zh-TW" altLang="en-US" sz="1500" b="1" kern="0" spc="38" dirty="0">
                <a:ln w="0"/>
                <a:solidFill>
                  <a:srgbClr val="00A9FC">
                    <a:lumMod val="50000"/>
                  </a:srgbClr>
                </a:solidFill>
                <a:effectLst>
                  <a:innerShdw blurRad="63500" dist="50800" dir="13500000">
                    <a:srgbClr val="000000">
                      <a:alpha val="50000"/>
                    </a:srgbClr>
                  </a:innerShdw>
                </a:effectLst>
              </a:rPr>
              <a:t> </a:t>
            </a:r>
            <a:r>
              <a:rPr lang="zh-TW" altLang="en-US" sz="2700" b="1" kern="0" spc="38" dirty="0">
                <a:ln w="0"/>
                <a:solidFill>
                  <a:srgbClr val="00A9FC">
                    <a:lumMod val="50000"/>
                  </a:srgbClr>
                </a:solidFill>
                <a:effectLst>
                  <a:innerShdw blurRad="63500" dist="50800" dir="13500000">
                    <a:srgbClr val="000000">
                      <a:alpha val="50000"/>
                    </a:srgbClr>
                  </a:innerShdw>
                </a:effectLst>
                <a:latin typeface="華康雅風體W3(P)" panose="03000300000000000000" pitchFamily="66" charset="-120"/>
                <a:ea typeface="華康雅風體W3(P)" panose="03000300000000000000" pitchFamily="66" charset="-120"/>
              </a:rPr>
              <a:t>收入</a:t>
            </a:r>
            <a:r>
              <a:rPr lang="zh-TW" altLang="en-US" sz="2700" b="1" kern="0" spc="38" dirty="0">
                <a:ln w="0"/>
                <a:solidFill>
                  <a:srgbClr val="00A9FC">
                    <a:lumMod val="50000"/>
                  </a:srgbClr>
                </a:solidFill>
                <a:effectLst>
                  <a:innerShdw blurRad="63500" dist="50800" dir="13500000">
                    <a:srgbClr val="000000">
                      <a:alpha val="50000"/>
                    </a:srgbClr>
                  </a:innerShdw>
                </a:effectLst>
              </a:rPr>
              <a:t> </a:t>
            </a:r>
            <a:r>
              <a:rPr lang="en-US" altLang="zh-TW" sz="2700" b="1" kern="0" spc="38" dirty="0">
                <a:ln w="0"/>
                <a:solidFill>
                  <a:srgbClr val="00A9FC">
                    <a:lumMod val="50000"/>
                  </a:srgbClr>
                </a:solidFill>
                <a:effectLst>
                  <a:innerShdw blurRad="63500" dist="50800" dir="13500000">
                    <a:srgbClr val="000000">
                      <a:alpha val="50000"/>
                    </a:srgbClr>
                  </a:innerShdw>
                </a:effectLst>
                <a:latin typeface="AR DARLING" panose="02000000000000000000" pitchFamily="2" charset="0"/>
              </a:rPr>
              <a:t>vs</a:t>
            </a:r>
            <a:r>
              <a:rPr lang="en-US" altLang="zh-TW" sz="2700" b="1" kern="0" spc="38" dirty="0">
                <a:ln w="0"/>
                <a:solidFill>
                  <a:srgbClr val="00A9FC">
                    <a:lumMod val="50000"/>
                  </a:srgbClr>
                </a:solidFill>
                <a:effectLst>
                  <a:innerShdw blurRad="63500" dist="50800" dir="13500000">
                    <a:srgbClr val="000000">
                      <a:alpha val="50000"/>
                    </a:srgbClr>
                  </a:innerShdw>
                </a:effectLst>
              </a:rPr>
              <a:t> </a:t>
            </a:r>
            <a:r>
              <a:rPr lang="zh-TW" altLang="en-US" sz="2700" b="1" kern="0" spc="38" dirty="0">
                <a:ln w="0"/>
                <a:solidFill>
                  <a:srgbClr val="00A9FC">
                    <a:lumMod val="50000"/>
                  </a:srgbClr>
                </a:solidFill>
                <a:effectLst>
                  <a:innerShdw blurRad="63500" dist="50800" dir="13500000">
                    <a:srgbClr val="000000">
                      <a:alpha val="50000"/>
                    </a:srgbClr>
                  </a:innerShdw>
                </a:effectLst>
                <a:latin typeface="華康雅風體W3(P)" panose="03000300000000000000" pitchFamily="66" charset="-120"/>
                <a:ea typeface="華康雅風體W3(P)" panose="03000300000000000000" pitchFamily="66" charset="-120"/>
              </a:rPr>
              <a:t>永續收入</a:t>
            </a:r>
          </a:p>
        </p:txBody>
      </p:sp>
      <p:sp>
        <p:nvSpPr>
          <p:cNvPr id="12" name="內容版面配置區 2"/>
          <p:cNvSpPr>
            <a:spLocks noGrp="1"/>
          </p:cNvSpPr>
          <p:nvPr>
            <p:ph idx="1"/>
          </p:nvPr>
        </p:nvSpPr>
        <p:spPr>
          <a:xfrm>
            <a:off x="1604443" y="4317452"/>
            <a:ext cx="3302327" cy="490218"/>
          </a:xfrm>
        </p:spPr>
        <p:txBody>
          <a:bodyPr>
            <a:noAutofit/>
          </a:bodyPr>
          <a:lstStyle/>
          <a:p>
            <a:pPr marL="0" indent="0">
              <a:buNone/>
            </a:pPr>
            <a:r>
              <a:rPr lang="zh-TW" altLang="en-US" sz="2400" b="1" dirty="0">
                <a:solidFill>
                  <a:srgbClr val="002060"/>
                </a:solidFill>
                <a:latin typeface="華康雅風體W3(P)" panose="03000300000000000000" pitchFamily="66" charset="-120"/>
                <a:ea typeface="華康雅風體W3(P)" panose="03000300000000000000" pitchFamily="66" charset="-120"/>
              </a:rPr>
              <a:t>了解本質才能看到價值</a:t>
            </a:r>
          </a:p>
          <a:p>
            <a:endParaRPr lang="zh-HK" altLang="en-US" sz="2400" dirty="0">
              <a:solidFill>
                <a:srgbClr val="002060"/>
              </a:solidFill>
              <a:latin typeface="華康雅風體W3(P)" panose="03000300000000000000" pitchFamily="66" charset="-120"/>
              <a:ea typeface="華康雅風體W3(P)" panose="03000300000000000000" pitchFamily="66" charset="-120"/>
            </a:endParaRPr>
          </a:p>
        </p:txBody>
      </p:sp>
    </p:spTree>
    <p:extLst>
      <p:ext uri="{BB962C8B-B14F-4D97-AF65-F5344CB8AC3E}">
        <p14:creationId xmlns:p14="http://schemas.microsoft.com/office/powerpoint/2010/main" val="26904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態度的圖片搜尋結果"/>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solidFill>
            <a:srgbClr val="00B0F0"/>
          </a:solidFill>
          <a:extLst/>
        </p:spPr>
      </p:pic>
      <p:sp>
        <p:nvSpPr>
          <p:cNvPr id="4" name="標題 1"/>
          <p:cNvSpPr>
            <a:spLocks noGrp="1"/>
          </p:cNvSpPr>
          <p:nvPr>
            <p:ph type="title"/>
          </p:nvPr>
        </p:nvSpPr>
        <p:spPr/>
        <p:txBody>
          <a:bodyPr>
            <a:normAutofit fontScale="90000"/>
          </a:bodyPr>
          <a:lstStyle/>
          <a:p>
            <a:pPr algn="ctr"/>
            <a:r>
              <a:rPr lang="zh-TW" altLang="en-US" sz="45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如何選擇 </a:t>
            </a:r>
            <a:r>
              <a:rPr lang="en-US" altLang="zh-TW" sz="45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r>
              <a:rPr lang="zh-TW" altLang="en-US" sz="45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啟動於態度</a:t>
            </a:r>
            <a:r>
              <a:rPr lang="zh-TW" altLang="en-US" dirty="0">
                <a:ln w="0"/>
                <a:effectLst>
                  <a:outerShdw blurRad="38100" dist="19050" dir="2700000" algn="tl" rotWithShape="0">
                    <a:schemeClr val="dk1">
                      <a:alpha val="40000"/>
                    </a:schemeClr>
                  </a:outerShdw>
                </a:effectLst>
              </a:rPr>
              <a:t/>
            </a:r>
            <a:br>
              <a:rPr lang="zh-TW" altLang="en-US" dirty="0">
                <a:ln w="0"/>
                <a:effectLst>
                  <a:outerShdw blurRad="38100" dist="19050" dir="2700000" algn="tl" rotWithShape="0">
                    <a:schemeClr val="dk1">
                      <a:alpha val="40000"/>
                    </a:schemeClr>
                  </a:outerShdw>
                </a:effectLst>
              </a:rPr>
            </a:br>
            <a:endParaRPr lang="zh-HK" altLang="en-US" dirty="0">
              <a:ln w="0"/>
              <a:effectLst>
                <a:outerShdw blurRad="38100" dist="19050" dir="2700000" algn="tl" rotWithShape="0">
                  <a:schemeClr val="dk1">
                    <a:alpha val="40000"/>
                  </a:schemeClr>
                </a:outerShdw>
              </a:effectLst>
            </a:endParaRPr>
          </a:p>
        </p:txBody>
      </p:sp>
      <p:sp>
        <p:nvSpPr>
          <p:cNvPr id="5" name="AutoShape 2" descr="態度的圖片搜尋結果"/>
          <p:cNvSpPr>
            <a:spLocks noChangeAspect="1" noChangeArrowheads="1"/>
          </p:cNvSpPr>
          <p:nvPr/>
        </p:nvSpPr>
        <p:spPr bwMode="auto">
          <a:xfrm>
            <a:off x="116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03" tIns="34289" rIns="68403" bIns="34289" numCol="1" anchor="t" anchorCtr="0" compatLnSpc="1">
            <a:prstTxWarp prst="textNoShape">
              <a:avLst/>
            </a:prstTxWarp>
          </a:bodyPr>
          <a:lstStyle/>
          <a:p>
            <a:pPr defTabSz="683794">
              <a:defRPr/>
            </a:pPr>
            <a:endParaRPr lang="zh-HK" altLang="en-US" sz="1400" kern="0">
              <a:solidFill>
                <a:sysClr val="windowText" lastClr="000000"/>
              </a:solidFill>
            </a:endParaRPr>
          </a:p>
        </p:txBody>
      </p:sp>
      <p:grpSp>
        <p:nvGrpSpPr>
          <p:cNvPr id="7170" name="群組 7169"/>
          <p:cNvGrpSpPr/>
          <p:nvPr/>
        </p:nvGrpSpPr>
        <p:grpSpPr>
          <a:xfrm>
            <a:off x="2113591" y="940324"/>
            <a:ext cx="5189826" cy="3931344"/>
            <a:chOff x="3562839" y="1762480"/>
            <a:chExt cx="5567891" cy="3996863"/>
          </a:xfrm>
        </p:grpSpPr>
        <p:grpSp>
          <p:nvGrpSpPr>
            <p:cNvPr id="7168" name="群組 7167"/>
            <p:cNvGrpSpPr/>
            <p:nvPr/>
          </p:nvGrpSpPr>
          <p:grpSpPr>
            <a:xfrm>
              <a:off x="3562839" y="3768416"/>
              <a:ext cx="2158738" cy="1321820"/>
              <a:chOff x="7697409" y="4803318"/>
              <a:chExt cx="2158738" cy="1321820"/>
            </a:xfrm>
          </p:grpSpPr>
          <p:sp>
            <p:nvSpPr>
              <p:cNvPr id="26" name="流程圖: 準備作業 25"/>
              <p:cNvSpPr/>
              <p:nvPr/>
            </p:nvSpPr>
            <p:spPr>
              <a:xfrm>
                <a:off x="7697409" y="4803318"/>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794"/>
                <a:endParaRPr lang="zh-HK" altLang="en-US" sz="1400" dirty="0">
                  <a:solidFill>
                    <a:prstClr val="white"/>
                  </a:solidFill>
                </a:endParaRPr>
              </a:p>
            </p:txBody>
          </p:sp>
          <p:sp>
            <p:nvSpPr>
              <p:cNvPr id="16" name="矩形 15"/>
              <p:cNvSpPr/>
              <p:nvPr/>
            </p:nvSpPr>
            <p:spPr>
              <a:xfrm>
                <a:off x="8366914" y="4979053"/>
                <a:ext cx="755326" cy="938718"/>
              </a:xfrm>
              <a:prstGeom prst="rect">
                <a:avLst/>
              </a:prstGeom>
            </p:spPr>
            <p:txBody>
              <a:bodyPr wrap="none">
                <a:spAutoFit/>
              </a:bodyPr>
              <a:lstStyle/>
              <a:p>
                <a:pPr algn="ctr" defTabSz="683794"/>
                <a:r>
                  <a:rPr lang="zh-TW" altLang="en-US" b="1" dirty="0">
                    <a:solidFill>
                      <a:prstClr val="black"/>
                    </a:solidFill>
                    <a:latin typeface="Algerian" panose="04020705040A02060702" pitchFamily="82" charset="0"/>
                  </a:rPr>
                  <a:t>承擔 </a:t>
                </a:r>
                <a:endParaRPr lang="en-US" altLang="zh-TW" b="1" dirty="0">
                  <a:solidFill>
                    <a:prstClr val="black"/>
                  </a:solidFill>
                  <a:latin typeface="Algerian" panose="04020705040A02060702" pitchFamily="82" charset="0"/>
                </a:endParaRPr>
              </a:p>
              <a:p>
                <a:pPr algn="ctr" defTabSz="683794"/>
                <a:r>
                  <a:rPr lang="en-US" altLang="zh-TW" b="1" dirty="0">
                    <a:solidFill>
                      <a:prstClr val="black"/>
                    </a:solidFill>
                    <a:latin typeface="Algerian" panose="04020705040A02060702" pitchFamily="82" charset="0"/>
                  </a:rPr>
                  <a:t>vs </a:t>
                </a:r>
              </a:p>
              <a:p>
                <a:pPr algn="ctr" defTabSz="683794"/>
                <a:r>
                  <a:rPr lang="zh-TW" altLang="en-US" b="1" dirty="0">
                    <a:solidFill>
                      <a:prstClr val="black"/>
                    </a:solidFill>
                    <a:latin typeface="Algerian" panose="04020705040A02060702" pitchFamily="82" charset="0"/>
                  </a:rPr>
                  <a:t>藉口</a:t>
                </a:r>
              </a:p>
            </p:txBody>
          </p:sp>
        </p:grpSp>
        <p:grpSp>
          <p:nvGrpSpPr>
            <p:cNvPr id="30" name="群組 29"/>
            <p:cNvGrpSpPr/>
            <p:nvPr/>
          </p:nvGrpSpPr>
          <p:grpSpPr>
            <a:xfrm>
              <a:off x="5250794" y="4437523"/>
              <a:ext cx="2158738" cy="1321820"/>
              <a:chOff x="7368244" y="2008464"/>
              <a:chExt cx="2158738" cy="1321820"/>
            </a:xfrm>
          </p:grpSpPr>
          <p:sp>
            <p:nvSpPr>
              <p:cNvPr id="28" name="流程圖: 準備作業 27"/>
              <p:cNvSpPr/>
              <p:nvPr/>
            </p:nvSpPr>
            <p:spPr>
              <a:xfrm>
                <a:off x="7368244" y="2008464"/>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794"/>
                <a:endParaRPr lang="zh-HK" altLang="en-US" sz="1400" dirty="0">
                  <a:solidFill>
                    <a:prstClr val="white"/>
                  </a:solidFill>
                </a:endParaRPr>
              </a:p>
            </p:txBody>
          </p:sp>
          <p:sp>
            <p:nvSpPr>
              <p:cNvPr id="18" name="矩形 17"/>
              <p:cNvSpPr/>
              <p:nvPr/>
            </p:nvSpPr>
            <p:spPr>
              <a:xfrm>
                <a:off x="8047096" y="2208152"/>
                <a:ext cx="755326" cy="938718"/>
              </a:xfrm>
              <a:prstGeom prst="rect">
                <a:avLst/>
              </a:prstGeom>
            </p:spPr>
            <p:txBody>
              <a:bodyPr wrap="none">
                <a:spAutoFit/>
              </a:bodyPr>
              <a:lstStyle/>
              <a:p>
                <a:pPr algn="ctr" defTabSz="683794"/>
                <a:r>
                  <a:rPr lang="zh-TW" altLang="en-US" b="1" dirty="0">
                    <a:solidFill>
                      <a:prstClr val="black"/>
                    </a:solidFill>
                    <a:latin typeface="Algerian" panose="04020705040A02060702" pitchFamily="82" charset="0"/>
                  </a:rPr>
                  <a:t>堅持 </a:t>
                </a:r>
                <a:endParaRPr lang="en-US" altLang="zh-TW" b="1" dirty="0">
                  <a:solidFill>
                    <a:prstClr val="black"/>
                  </a:solidFill>
                  <a:latin typeface="Algerian" panose="04020705040A02060702" pitchFamily="82" charset="0"/>
                </a:endParaRPr>
              </a:p>
              <a:p>
                <a:pPr algn="ctr" defTabSz="683794"/>
                <a:r>
                  <a:rPr lang="en-US" altLang="zh-TW" b="1" dirty="0">
                    <a:solidFill>
                      <a:prstClr val="black"/>
                    </a:solidFill>
                    <a:latin typeface="Algerian" panose="04020705040A02060702" pitchFamily="82" charset="0"/>
                  </a:rPr>
                  <a:t>vs </a:t>
                </a:r>
              </a:p>
              <a:p>
                <a:pPr algn="ctr" defTabSz="683794"/>
                <a:r>
                  <a:rPr lang="zh-TW" altLang="en-US" b="1" dirty="0">
                    <a:solidFill>
                      <a:prstClr val="black"/>
                    </a:solidFill>
                    <a:latin typeface="Algerian" panose="04020705040A02060702" pitchFamily="82" charset="0"/>
                  </a:rPr>
                  <a:t>放棄</a:t>
                </a:r>
              </a:p>
            </p:txBody>
          </p:sp>
        </p:grpSp>
        <p:grpSp>
          <p:nvGrpSpPr>
            <p:cNvPr id="22" name="群組 21"/>
            <p:cNvGrpSpPr/>
            <p:nvPr/>
          </p:nvGrpSpPr>
          <p:grpSpPr>
            <a:xfrm>
              <a:off x="6971992" y="2462405"/>
              <a:ext cx="2158738" cy="1321820"/>
              <a:chOff x="4826524" y="1850000"/>
              <a:chExt cx="2158738" cy="1321820"/>
            </a:xfrm>
          </p:grpSpPr>
          <p:sp>
            <p:nvSpPr>
              <p:cNvPr id="21" name="流程圖: 準備作業 20"/>
              <p:cNvSpPr/>
              <p:nvPr/>
            </p:nvSpPr>
            <p:spPr>
              <a:xfrm>
                <a:off x="4826524" y="1850000"/>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794"/>
                <a:endParaRPr lang="zh-HK" altLang="en-US" sz="1400" dirty="0">
                  <a:solidFill>
                    <a:prstClr val="white"/>
                  </a:solidFill>
                </a:endParaRPr>
              </a:p>
            </p:txBody>
          </p:sp>
          <p:sp>
            <p:nvSpPr>
              <p:cNvPr id="23" name="矩形 22"/>
              <p:cNvSpPr/>
              <p:nvPr/>
            </p:nvSpPr>
            <p:spPr>
              <a:xfrm>
                <a:off x="5011695" y="2024625"/>
                <a:ext cx="1788395" cy="938718"/>
              </a:xfrm>
              <a:prstGeom prst="rect">
                <a:avLst/>
              </a:prstGeom>
            </p:spPr>
            <p:txBody>
              <a:bodyPr wrap="square">
                <a:spAutoFit/>
              </a:bodyPr>
              <a:lstStyle/>
              <a:p>
                <a:pPr algn="ctr" defTabSz="683794"/>
                <a:r>
                  <a:rPr lang="zh-TW" altLang="en-US" b="1" dirty="0">
                    <a:solidFill>
                      <a:prstClr val="black"/>
                    </a:solidFill>
                    <a:latin typeface="Algerian" panose="04020705040A02060702" pitchFamily="82" charset="0"/>
                  </a:rPr>
                  <a:t>相信 </a:t>
                </a:r>
                <a:endParaRPr lang="en-US" altLang="zh-TW" b="1" dirty="0">
                  <a:solidFill>
                    <a:prstClr val="black"/>
                  </a:solidFill>
                  <a:latin typeface="Algerian" panose="04020705040A02060702" pitchFamily="82" charset="0"/>
                </a:endParaRPr>
              </a:p>
              <a:p>
                <a:pPr algn="ctr" defTabSz="683794"/>
                <a:r>
                  <a:rPr lang="en-US" altLang="zh-TW" b="1" dirty="0">
                    <a:solidFill>
                      <a:prstClr val="black"/>
                    </a:solidFill>
                    <a:latin typeface="Algerian" panose="04020705040A02060702" pitchFamily="82" charset="0"/>
                  </a:rPr>
                  <a:t>vs </a:t>
                </a:r>
              </a:p>
              <a:p>
                <a:pPr algn="ctr" defTabSz="683794"/>
                <a:r>
                  <a:rPr lang="zh-TW" altLang="en-US" b="1" dirty="0">
                    <a:solidFill>
                      <a:prstClr val="black"/>
                    </a:solidFill>
                    <a:latin typeface="Algerian" panose="04020705040A02060702" pitchFamily="82" charset="0"/>
                  </a:rPr>
                  <a:t>不相信</a:t>
                </a:r>
              </a:p>
            </p:txBody>
          </p:sp>
        </p:grpSp>
        <p:grpSp>
          <p:nvGrpSpPr>
            <p:cNvPr id="24" name="群組 23"/>
            <p:cNvGrpSpPr/>
            <p:nvPr/>
          </p:nvGrpSpPr>
          <p:grpSpPr>
            <a:xfrm>
              <a:off x="6957444" y="3784226"/>
              <a:ext cx="2158738" cy="1321820"/>
              <a:chOff x="3385795" y="1141619"/>
              <a:chExt cx="2158738" cy="1321820"/>
            </a:xfrm>
          </p:grpSpPr>
          <p:sp>
            <p:nvSpPr>
              <p:cNvPr id="25" name="流程圖: 準備作業 24"/>
              <p:cNvSpPr/>
              <p:nvPr/>
            </p:nvSpPr>
            <p:spPr>
              <a:xfrm>
                <a:off x="3385795" y="1141619"/>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794"/>
                <a:endParaRPr lang="zh-HK" altLang="en-US" sz="1400" dirty="0">
                  <a:solidFill>
                    <a:prstClr val="white"/>
                  </a:solidFill>
                </a:endParaRPr>
              </a:p>
            </p:txBody>
          </p:sp>
          <p:sp>
            <p:nvSpPr>
              <p:cNvPr id="29" name="矩形 28"/>
              <p:cNvSpPr/>
              <p:nvPr/>
            </p:nvSpPr>
            <p:spPr>
              <a:xfrm>
                <a:off x="4102046" y="1301544"/>
                <a:ext cx="755326" cy="938718"/>
              </a:xfrm>
              <a:prstGeom prst="rect">
                <a:avLst/>
              </a:prstGeom>
            </p:spPr>
            <p:txBody>
              <a:bodyPr wrap="none">
                <a:spAutoFit/>
              </a:bodyPr>
              <a:lstStyle/>
              <a:p>
                <a:pPr algn="ctr" defTabSz="683794"/>
                <a:r>
                  <a:rPr lang="zh-TW" altLang="en-US" b="1" dirty="0">
                    <a:solidFill>
                      <a:prstClr val="black"/>
                    </a:solidFill>
                    <a:latin typeface="Algerian" panose="04020705040A02060702" pitchFamily="82" charset="0"/>
                  </a:rPr>
                  <a:t>事業 </a:t>
                </a:r>
                <a:endParaRPr lang="en-US" altLang="zh-TW" b="1" dirty="0">
                  <a:solidFill>
                    <a:prstClr val="black"/>
                  </a:solidFill>
                  <a:latin typeface="Algerian" panose="04020705040A02060702" pitchFamily="82" charset="0"/>
                </a:endParaRPr>
              </a:p>
              <a:p>
                <a:pPr algn="ctr" defTabSz="683794"/>
                <a:r>
                  <a:rPr lang="en-US" altLang="zh-TW" b="1" dirty="0">
                    <a:solidFill>
                      <a:prstClr val="black"/>
                    </a:solidFill>
                    <a:latin typeface="Algerian" panose="04020705040A02060702" pitchFamily="82" charset="0"/>
                  </a:rPr>
                  <a:t>vs </a:t>
                </a:r>
              </a:p>
              <a:p>
                <a:pPr algn="ctr" defTabSz="683794"/>
                <a:r>
                  <a:rPr lang="zh-TW" altLang="en-US" b="1" dirty="0">
                    <a:solidFill>
                      <a:prstClr val="black"/>
                    </a:solidFill>
                    <a:latin typeface="Algerian" panose="04020705040A02060702" pitchFamily="82" charset="0"/>
                  </a:rPr>
                  <a:t>興趣</a:t>
                </a:r>
              </a:p>
            </p:txBody>
          </p:sp>
        </p:grpSp>
        <p:grpSp>
          <p:nvGrpSpPr>
            <p:cNvPr id="31" name="群組 30"/>
            <p:cNvGrpSpPr/>
            <p:nvPr/>
          </p:nvGrpSpPr>
          <p:grpSpPr>
            <a:xfrm>
              <a:off x="3562839" y="2446596"/>
              <a:ext cx="2158738" cy="1321820"/>
              <a:chOff x="5329615" y="2110169"/>
              <a:chExt cx="2158738" cy="1321820"/>
            </a:xfrm>
          </p:grpSpPr>
          <p:sp>
            <p:nvSpPr>
              <p:cNvPr id="27" name="流程圖: 準備作業 26"/>
              <p:cNvSpPr/>
              <p:nvPr/>
            </p:nvSpPr>
            <p:spPr>
              <a:xfrm>
                <a:off x="5329615" y="2110169"/>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794"/>
                <a:endParaRPr lang="zh-HK" altLang="en-US" sz="1400" dirty="0">
                  <a:solidFill>
                    <a:prstClr val="white"/>
                  </a:solidFill>
                </a:endParaRPr>
              </a:p>
            </p:txBody>
          </p:sp>
          <p:sp>
            <p:nvSpPr>
              <p:cNvPr id="14" name="矩形 13"/>
              <p:cNvSpPr/>
              <p:nvPr/>
            </p:nvSpPr>
            <p:spPr>
              <a:xfrm>
                <a:off x="5993121" y="2282159"/>
                <a:ext cx="755326" cy="938718"/>
              </a:xfrm>
              <a:prstGeom prst="rect">
                <a:avLst/>
              </a:prstGeom>
            </p:spPr>
            <p:txBody>
              <a:bodyPr wrap="none">
                <a:spAutoFit/>
              </a:bodyPr>
              <a:lstStyle/>
              <a:p>
                <a:pPr algn="ctr" defTabSz="683794"/>
                <a:r>
                  <a:rPr lang="zh-TW" altLang="en-US" b="1" dirty="0">
                    <a:solidFill>
                      <a:prstClr val="black"/>
                    </a:solidFill>
                    <a:latin typeface="Algerian" panose="04020705040A02060702" pitchFamily="82" charset="0"/>
                  </a:rPr>
                  <a:t>正面</a:t>
                </a:r>
                <a:endParaRPr lang="en-US" altLang="zh-TW" b="1" dirty="0">
                  <a:solidFill>
                    <a:prstClr val="black"/>
                  </a:solidFill>
                  <a:latin typeface="Algerian" panose="04020705040A02060702" pitchFamily="82" charset="0"/>
                </a:endParaRPr>
              </a:p>
              <a:p>
                <a:pPr algn="ctr" defTabSz="683794"/>
                <a:r>
                  <a:rPr lang="zh-TW" altLang="en-US" b="1" dirty="0">
                    <a:solidFill>
                      <a:prstClr val="black"/>
                    </a:solidFill>
                    <a:latin typeface="Algerian" panose="04020705040A02060702" pitchFamily="82" charset="0"/>
                  </a:rPr>
                  <a:t> </a:t>
                </a:r>
                <a:r>
                  <a:rPr lang="en-US" altLang="zh-TW" b="1" dirty="0">
                    <a:solidFill>
                      <a:prstClr val="black"/>
                    </a:solidFill>
                    <a:latin typeface="Algerian" panose="04020705040A02060702" pitchFamily="82" charset="0"/>
                  </a:rPr>
                  <a:t>vs</a:t>
                </a:r>
              </a:p>
              <a:p>
                <a:pPr algn="ctr" defTabSz="683794"/>
                <a:r>
                  <a:rPr lang="en-US" altLang="zh-TW" b="1" dirty="0">
                    <a:solidFill>
                      <a:prstClr val="black"/>
                    </a:solidFill>
                    <a:latin typeface="Algerian" panose="04020705040A02060702" pitchFamily="82" charset="0"/>
                  </a:rPr>
                  <a:t> </a:t>
                </a:r>
                <a:r>
                  <a:rPr lang="zh-TW" altLang="en-US" b="1" dirty="0">
                    <a:solidFill>
                      <a:prstClr val="black"/>
                    </a:solidFill>
                    <a:latin typeface="Algerian" panose="04020705040A02060702" pitchFamily="82" charset="0"/>
                  </a:rPr>
                  <a:t>負面</a:t>
                </a:r>
                <a:endParaRPr lang="en-US" altLang="zh-TW" b="1" dirty="0">
                  <a:solidFill>
                    <a:prstClr val="black"/>
                  </a:solidFill>
                  <a:latin typeface="Algerian" panose="04020705040A02060702" pitchFamily="82" charset="0"/>
                </a:endParaRPr>
              </a:p>
            </p:txBody>
          </p:sp>
        </p:grpSp>
        <p:sp>
          <p:nvSpPr>
            <p:cNvPr id="34" name="流程圖: 準備作業 33"/>
            <p:cNvSpPr/>
            <p:nvPr/>
          </p:nvSpPr>
          <p:spPr>
            <a:xfrm>
              <a:off x="5282042" y="1762480"/>
              <a:ext cx="2158738" cy="1321820"/>
            </a:xfrm>
            <a:prstGeom prst="flowChartPreparation">
              <a:avLst/>
            </a:prstGeom>
            <a:solidFill>
              <a:schemeClr val="accent2">
                <a:lumMod val="60000"/>
                <a:lumOff val="40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794"/>
              <a:endParaRPr lang="zh-HK" altLang="en-US" sz="1400" dirty="0">
                <a:solidFill>
                  <a:prstClr val="white"/>
                </a:solidFill>
              </a:endParaRPr>
            </a:p>
          </p:txBody>
        </p:sp>
        <p:sp>
          <p:nvSpPr>
            <p:cNvPr id="7169" name="矩形 7168"/>
            <p:cNvSpPr/>
            <p:nvPr/>
          </p:nvSpPr>
          <p:spPr>
            <a:xfrm>
              <a:off x="5785556" y="2068636"/>
              <a:ext cx="1188711" cy="657103"/>
            </a:xfrm>
            <a:prstGeom prst="rect">
              <a:avLst/>
            </a:prstGeom>
          </p:spPr>
          <p:txBody>
            <a:bodyPr wrap="none">
              <a:spAutoFit/>
            </a:bodyPr>
            <a:lstStyle/>
            <a:p>
              <a:pPr defTabSz="683794"/>
              <a:r>
                <a:rPr lang="zh-TW" altLang="en-US" sz="3600" dirty="0">
                  <a:ln w="0"/>
                  <a:solidFill>
                    <a:prstClr val="black"/>
                  </a:solidFill>
                  <a:effectLst>
                    <a:outerShdw blurRad="38100" dist="19050" dir="2700000" algn="tl" rotWithShape="0">
                      <a:prstClr val="black">
                        <a:alpha val="40000"/>
                      </a:prstClr>
                    </a:outerShdw>
                  </a:effectLst>
                  <a:latin typeface="微軟正黑體" panose="020B0604030504040204" pitchFamily="34" charset="-120"/>
                  <a:ea typeface="微軟正黑體" panose="020B0604030504040204" pitchFamily="34" charset="-120"/>
                </a:rPr>
                <a:t>態度</a:t>
              </a:r>
              <a:endParaRPr lang="zh-HK" altLang="en-US" sz="3600" dirty="0">
                <a:solidFill>
                  <a:prstClr val="black"/>
                </a:solidFill>
              </a:endParaRPr>
            </a:p>
          </p:txBody>
        </p:sp>
      </p:grpSp>
    </p:spTree>
    <p:extLst>
      <p:ext uri="{BB962C8B-B14F-4D97-AF65-F5344CB8AC3E}">
        <p14:creationId xmlns:p14="http://schemas.microsoft.com/office/powerpoint/2010/main" val="18928915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行動的圖片搜尋結果"/>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05113" y="1"/>
            <a:ext cx="10849115" cy="6378044"/>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a:spLocks noGrp="1"/>
          </p:cNvSpPr>
          <p:nvPr>
            <p:ph type="title"/>
          </p:nvPr>
        </p:nvSpPr>
        <p:spPr>
          <a:xfrm>
            <a:off x="989227" y="208174"/>
            <a:ext cx="7886700" cy="872093"/>
          </a:xfrm>
        </p:spPr>
        <p:txBody>
          <a:bodyPr>
            <a:normAutofit fontScale="90000"/>
          </a:bodyPr>
          <a:lstStyle/>
          <a:p>
            <a:pPr algn="ctr"/>
            <a:r>
              <a:rPr lang="zh-TW" altLang="en-US" sz="4500" dirty="0">
                <a:ln w="0"/>
                <a:effectLst>
                  <a:outerShdw blurRad="38100" dist="19050" dir="2700000" algn="tl" rotWithShape="0">
                    <a:schemeClr val="dk1">
                      <a:alpha val="40000"/>
                    </a:schemeClr>
                  </a:outerShdw>
                </a:effectLst>
              </a:rPr>
              <a:t> </a:t>
            </a:r>
            <a:r>
              <a:rPr lang="en-US" altLang="zh-TW" sz="4500" dirty="0">
                <a:ln w="0"/>
                <a:effectLst>
                  <a:outerShdw blurRad="38100" dist="19050" dir="2700000" algn="tl" rotWithShape="0">
                    <a:schemeClr val="dk1">
                      <a:alpha val="40000"/>
                    </a:schemeClr>
                  </a:outerShdw>
                </a:effectLst>
              </a:rPr>
              <a:t/>
            </a:r>
            <a:br>
              <a:rPr lang="en-US" altLang="zh-TW" sz="4500" dirty="0">
                <a:ln w="0"/>
                <a:effectLst>
                  <a:outerShdw blurRad="38100" dist="19050" dir="2700000" algn="tl" rotWithShape="0">
                    <a:schemeClr val="dk1">
                      <a:alpha val="40000"/>
                    </a:schemeClr>
                  </a:outerShdw>
                </a:effectLst>
              </a:rPr>
            </a:br>
            <a:r>
              <a:rPr lang="zh-TW" altLang="en-US" sz="45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如何選擇 </a:t>
            </a:r>
            <a:r>
              <a:rPr lang="en-US" altLang="zh-TW" sz="45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a:t>
            </a:r>
            <a:r>
              <a:rPr lang="zh-TW" altLang="en-US" sz="45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成功於行動</a:t>
            </a:r>
            <a:r>
              <a:rPr lang="zh-TW" altLang="en-US" sz="4500" dirty="0">
                <a:ln w="0"/>
                <a:effectLst>
                  <a:outerShdw blurRad="38100" dist="19050" dir="2700000" algn="tl" rotWithShape="0">
                    <a:schemeClr val="dk1">
                      <a:alpha val="40000"/>
                    </a:schemeClr>
                  </a:outerShdw>
                </a:effectLst>
              </a:rPr>
              <a:t>：</a:t>
            </a:r>
            <a:br>
              <a:rPr lang="zh-TW" altLang="en-US" sz="4500" dirty="0">
                <a:ln w="0"/>
                <a:effectLst>
                  <a:outerShdw blurRad="38100" dist="19050" dir="2700000" algn="tl" rotWithShape="0">
                    <a:schemeClr val="dk1">
                      <a:alpha val="40000"/>
                    </a:schemeClr>
                  </a:outerShdw>
                </a:effectLst>
              </a:rPr>
            </a:br>
            <a:r>
              <a:rPr lang="zh-TW" altLang="en-US" dirty="0">
                <a:ln w="0"/>
                <a:effectLst>
                  <a:outerShdw blurRad="38100" dist="19050" dir="2700000" algn="tl" rotWithShape="0">
                    <a:schemeClr val="dk1">
                      <a:alpha val="40000"/>
                    </a:schemeClr>
                  </a:outerShdw>
                </a:effectLst>
              </a:rPr>
              <a:t/>
            </a:r>
            <a:br>
              <a:rPr lang="zh-TW" altLang="en-US" dirty="0">
                <a:ln w="0"/>
                <a:effectLst>
                  <a:outerShdw blurRad="38100" dist="19050" dir="2700000" algn="tl" rotWithShape="0">
                    <a:schemeClr val="dk1">
                      <a:alpha val="40000"/>
                    </a:schemeClr>
                  </a:outerShdw>
                </a:effectLst>
              </a:rPr>
            </a:br>
            <a:endParaRPr lang="zh-HK" altLang="en-US" dirty="0">
              <a:ln w="0"/>
              <a:effectLst>
                <a:outerShdw blurRad="38100" dist="19050" dir="2700000" algn="tl" rotWithShape="0">
                  <a:schemeClr val="dk1">
                    <a:alpha val="40000"/>
                  </a:schemeClr>
                </a:outerShdw>
              </a:effectLst>
            </a:endParaRPr>
          </a:p>
        </p:txBody>
      </p:sp>
      <p:sp>
        <p:nvSpPr>
          <p:cNvPr id="2" name="流程圖: 合併 1"/>
          <p:cNvSpPr/>
          <p:nvPr/>
        </p:nvSpPr>
        <p:spPr>
          <a:xfrm>
            <a:off x="3696342" y="1135816"/>
            <a:ext cx="1668544" cy="1675613"/>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403" tIns="34289" rIns="68403" bIns="34289" rtlCol="0" anchor="ctr"/>
          <a:lstStyle/>
          <a:p>
            <a:pPr algn="ctr" defTabSz="683794"/>
            <a:endParaRPr lang="zh-HK" altLang="en-US" sz="1400">
              <a:solidFill>
                <a:prstClr val="white"/>
              </a:solidFill>
            </a:endParaRPr>
          </a:p>
        </p:txBody>
      </p:sp>
      <p:sp>
        <p:nvSpPr>
          <p:cNvPr id="8" name="流程圖: 合併 7"/>
          <p:cNvSpPr/>
          <p:nvPr/>
        </p:nvSpPr>
        <p:spPr>
          <a:xfrm rot="10800000">
            <a:off x="3696342" y="2852327"/>
            <a:ext cx="1668544" cy="1675613"/>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403" tIns="34289" rIns="68403" bIns="34289" rtlCol="0" anchor="ctr"/>
          <a:lstStyle/>
          <a:p>
            <a:pPr algn="ctr" defTabSz="683794"/>
            <a:endParaRPr lang="zh-HK" altLang="en-US" sz="1400">
              <a:solidFill>
                <a:prstClr val="white"/>
              </a:solidFill>
            </a:endParaRPr>
          </a:p>
        </p:txBody>
      </p:sp>
      <p:sp>
        <p:nvSpPr>
          <p:cNvPr id="9" name="流程圖: 合併 8"/>
          <p:cNvSpPr/>
          <p:nvPr/>
        </p:nvSpPr>
        <p:spPr>
          <a:xfrm rot="16200000">
            <a:off x="2816853" y="1989663"/>
            <a:ext cx="1668544" cy="1675613"/>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403" tIns="34289" rIns="68403" bIns="34289" rtlCol="0" anchor="ctr"/>
          <a:lstStyle/>
          <a:p>
            <a:pPr algn="ctr" defTabSz="683794"/>
            <a:endParaRPr lang="zh-HK" altLang="en-US" sz="1400">
              <a:solidFill>
                <a:prstClr val="white"/>
              </a:solidFill>
            </a:endParaRPr>
          </a:p>
        </p:txBody>
      </p:sp>
      <p:sp>
        <p:nvSpPr>
          <p:cNvPr id="10" name="流程圖: 合併 9"/>
          <p:cNvSpPr/>
          <p:nvPr/>
        </p:nvSpPr>
        <p:spPr>
          <a:xfrm rot="5400000">
            <a:off x="4549233" y="1989663"/>
            <a:ext cx="1668544" cy="1675613"/>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403" tIns="34289" rIns="68403" bIns="34289" rtlCol="0" anchor="ctr"/>
          <a:lstStyle/>
          <a:p>
            <a:pPr algn="ctr" defTabSz="683794"/>
            <a:endParaRPr lang="zh-HK" altLang="en-US" sz="1400">
              <a:solidFill>
                <a:prstClr val="white"/>
              </a:solidFill>
            </a:endParaRPr>
          </a:p>
        </p:txBody>
      </p:sp>
      <p:sp>
        <p:nvSpPr>
          <p:cNvPr id="6" name="矩形 5"/>
          <p:cNvSpPr/>
          <p:nvPr/>
        </p:nvSpPr>
        <p:spPr>
          <a:xfrm>
            <a:off x="2733079" y="2605550"/>
            <a:ext cx="1666562" cy="392415"/>
          </a:xfrm>
          <a:prstGeom prst="rect">
            <a:avLst/>
          </a:prstGeom>
        </p:spPr>
        <p:txBody>
          <a:bodyPr wrap="none" lIns="68403" tIns="34289" rIns="68403" bIns="34289">
            <a:spAutoFit/>
          </a:bodyPr>
          <a:lstStyle/>
          <a:p>
            <a:pPr defTabSz="683794"/>
            <a:r>
              <a:rPr lang="zh-TW" altLang="en-US" sz="2100" b="1" dirty="0">
                <a:solidFill>
                  <a:prstClr val="black"/>
                </a:solidFill>
                <a:latin typeface="Algerian" panose="04020705040A02060702" pitchFamily="82" charset="0"/>
              </a:rPr>
              <a:t>主動 </a:t>
            </a:r>
            <a:r>
              <a:rPr lang="en-US" altLang="zh-TW" sz="2100" b="1" dirty="0">
                <a:solidFill>
                  <a:prstClr val="black"/>
                </a:solidFill>
                <a:latin typeface="Algerian" panose="04020705040A02060702" pitchFamily="82" charset="0"/>
              </a:rPr>
              <a:t>vs </a:t>
            </a:r>
            <a:r>
              <a:rPr lang="zh-TW" altLang="en-US" sz="2100" b="1" dirty="0">
                <a:solidFill>
                  <a:prstClr val="black"/>
                </a:solidFill>
                <a:latin typeface="Algerian" panose="04020705040A02060702" pitchFamily="82" charset="0"/>
              </a:rPr>
              <a:t>被動</a:t>
            </a:r>
          </a:p>
        </p:txBody>
      </p:sp>
      <p:sp>
        <p:nvSpPr>
          <p:cNvPr id="11" name="矩形 10"/>
          <p:cNvSpPr/>
          <p:nvPr/>
        </p:nvSpPr>
        <p:spPr>
          <a:xfrm>
            <a:off x="3907299" y="1259728"/>
            <a:ext cx="1277033" cy="1038746"/>
          </a:xfrm>
          <a:prstGeom prst="rect">
            <a:avLst/>
          </a:prstGeom>
        </p:spPr>
        <p:txBody>
          <a:bodyPr wrap="none" lIns="68403" tIns="34289" rIns="68403" bIns="34289">
            <a:spAutoFit/>
          </a:bodyPr>
          <a:lstStyle/>
          <a:p>
            <a:pPr algn="ctr" defTabSz="683794"/>
            <a:r>
              <a:rPr lang="zh-TW" altLang="en-US" sz="2100" b="1" dirty="0">
                <a:solidFill>
                  <a:prstClr val="black"/>
                </a:solidFill>
                <a:latin typeface="Algerian" panose="04020705040A02060702" pitchFamily="82" charset="0"/>
              </a:rPr>
              <a:t>全力以赴 </a:t>
            </a:r>
            <a:endParaRPr lang="en-US" altLang="zh-TW" sz="2100" b="1" dirty="0">
              <a:solidFill>
                <a:prstClr val="black"/>
              </a:solidFill>
              <a:latin typeface="Algerian" panose="04020705040A02060702" pitchFamily="82" charset="0"/>
            </a:endParaRPr>
          </a:p>
          <a:p>
            <a:pPr algn="ctr" defTabSz="683794"/>
            <a:r>
              <a:rPr lang="en-US" altLang="zh-TW" sz="2100" b="1" dirty="0">
                <a:solidFill>
                  <a:prstClr val="black"/>
                </a:solidFill>
                <a:latin typeface="Algerian" panose="04020705040A02060702" pitchFamily="82" charset="0"/>
              </a:rPr>
              <a:t>Vs</a:t>
            </a:r>
          </a:p>
          <a:p>
            <a:pPr algn="ctr" defTabSz="683794"/>
            <a:r>
              <a:rPr lang="zh-TW" altLang="en-US" sz="2100" b="1" dirty="0">
                <a:solidFill>
                  <a:prstClr val="black"/>
                </a:solidFill>
                <a:latin typeface="Algerian" panose="04020705040A02060702" pitchFamily="82" charset="0"/>
              </a:rPr>
              <a:t>散慢</a:t>
            </a:r>
          </a:p>
        </p:txBody>
      </p:sp>
      <p:sp>
        <p:nvSpPr>
          <p:cNvPr id="12" name="內容版面配置區 2"/>
          <p:cNvSpPr>
            <a:spLocks noGrp="1"/>
          </p:cNvSpPr>
          <p:nvPr>
            <p:ph idx="1"/>
          </p:nvPr>
        </p:nvSpPr>
        <p:spPr>
          <a:xfrm>
            <a:off x="4651590" y="2645223"/>
            <a:ext cx="1866887" cy="458981"/>
          </a:xfrm>
        </p:spPr>
        <p:txBody>
          <a:bodyPr>
            <a:normAutofit/>
          </a:bodyPr>
          <a:lstStyle/>
          <a:p>
            <a:pPr marL="0" indent="0">
              <a:buNone/>
            </a:pPr>
            <a:r>
              <a:rPr lang="zh-TW" altLang="en-US" b="1" dirty="0">
                <a:latin typeface="Algerian" panose="04020705040A02060702" pitchFamily="82" charset="0"/>
              </a:rPr>
              <a:t>解決 </a:t>
            </a:r>
            <a:r>
              <a:rPr lang="en-US" altLang="zh-TW" b="1" dirty="0">
                <a:latin typeface="Algerian" panose="04020705040A02060702" pitchFamily="82" charset="0"/>
              </a:rPr>
              <a:t>vs </a:t>
            </a:r>
            <a:r>
              <a:rPr lang="zh-TW" altLang="en-US" b="1" dirty="0">
                <a:latin typeface="Algerian" panose="04020705040A02060702" pitchFamily="82" charset="0"/>
              </a:rPr>
              <a:t>逃避</a:t>
            </a:r>
          </a:p>
          <a:p>
            <a:endParaRPr lang="zh-HK" altLang="en-US" sz="1800" dirty="0">
              <a:latin typeface="Algerian" panose="04020705040A02060702" pitchFamily="82" charset="0"/>
            </a:endParaRPr>
          </a:p>
        </p:txBody>
      </p:sp>
      <p:sp>
        <p:nvSpPr>
          <p:cNvPr id="3" name="矩形 2"/>
          <p:cNvSpPr/>
          <p:nvPr/>
        </p:nvSpPr>
        <p:spPr>
          <a:xfrm>
            <a:off x="4318352" y="3423673"/>
            <a:ext cx="454692" cy="1038746"/>
          </a:xfrm>
          <a:prstGeom prst="rect">
            <a:avLst/>
          </a:prstGeom>
        </p:spPr>
        <p:txBody>
          <a:bodyPr wrap="none" lIns="68403" tIns="34289" rIns="68403" bIns="34289">
            <a:spAutoFit/>
          </a:bodyPr>
          <a:lstStyle/>
          <a:p>
            <a:pPr algn="ctr" defTabSz="683794"/>
            <a:r>
              <a:rPr lang="zh-TW" altLang="en-US" sz="2100" b="1" dirty="0">
                <a:solidFill>
                  <a:prstClr val="black"/>
                </a:solidFill>
                <a:latin typeface="Algerian" panose="04020705040A02060702" pitchFamily="82" charset="0"/>
              </a:rPr>
              <a:t>做</a:t>
            </a:r>
            <a:endParaRPr lang="en-US" altLang="zh-TW" sz="2100" b="1" dirty="0">
              <a:solidFill>
                <a:prstClr val="black"/>
              </a:solidFill>
              <a:latin typeface="Algerian" panose="04020705040A02060702" pitchFamily="82" charset="0"/>
            </a:endParaRPr>
          </a:p>
          <a:p>
            <a:pPr algn="ctr" defTabSz="683794"/>
            <a:r>
              <a:rPr lang="en-US" altLang="zh-TW" sz="2100" b="1" dirty="0">
                <a:solidFill>
                  <a:prstClr val="black"/>
                </a:solidFill>
                <a:latin typeface="Algerian" panose="04020705040A02060702" pitchFamily="82" charset="0"/>
              </a:rPr>
              <a:t>Vs</a:t>
            </a:r>
          </a:p>
          <a:p>
            <a:pPr algn="ctr" defTabSz="683794"/>
            <a:r>
              <a:rPr lang="zh-TW" altLang="en-US" sz="2100" b="1" dirty="0">
                <a:solidFill>
                  <a:prstClr val="black"/>
                </a:solidFill>
                <a:latin typeface="Algerian" panose="04020705040A02060702" pitchFamily="82" charset="0"/>
              </a:rPr>
              <a:t>坐</a:t>
            </a:r>
          </a:p>
        </p:txBody>
      </p:sp>
    </p:spTree>
    <p:extLst>
      <p:ext uri="{BB962C8B-B14F-4D97-AF65-F5344CB8AC3E}">
        <p14:creationId xmlns:p14="http://schemas.microsoft.com/office/powerpoint/2010/main" val="1077136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p:cTn id="4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12">
                                            <p:txEl>
                                              <p:pRg st="0" end="0"/>
                                            </p:tx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fltVal val="0"/>
                                          </p:val>
                                        </p:tav>
                                        <p:tav tm="100000">
                                          <p:val>
                                            <p:strVal val="#ppt_h"/>
                                          </p:val>
                                        </p:tav>
                                      </p:tavLst>
                                    </p:anim>
                                    <p:anim calcmode="lin" valueType="num">
                                      <p:cBhvr>
                                        <p:cTn id="51" dur="1000" fill="hold"/>
                                        <p:tgtEl>
                                          <p:spTgt spid="3"/>
                                        </p:tgtEl>
                                        <p:attrNameLst>
                                          <p:attrName>style.rotation</p:attrName>
                                        </p:attrNameLst>
                                      </p:cBhvr>
                                      <p:tavLst>
                                        <p:tav tm="0">
                                          <p:val>
                                            <p:fltVal val="90"/>
                                          </p:val>
                                        </p:tav>
                                        <p:tav tm="100000">
                                          <p:val>
                                            <p:fltVal val="0"/>
                                          </p:val>
                                        </p:tav>
                                      </p:tavLst>
                                    </p:anim>
                                    <p:animEffect transition="in" filter="fade">
                                      <p:cBhvr>
                                        <p:cTn id="5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6" grpId="0"/>
      <p:bldP spid="11" grpId="0"/>
      <p:bldP spid="1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59066" y="1354130"/>
            <a:ext cx="3612953" cy="2008239"/>
          </a:xfrm>
          <a:prstGeom prst="rect">
            <a:avLst/>
          </a:prstGeom>
        </p:spPr>
        <p:txBody>
          <a:bodyPr wrap="square" lIns="68439" tIns="34289" rIns="68439" bIns="34289" anchor="ctr">
            <a:spAutoFit/>
          </a:bodyPr>
          <a:lstStyle/>
          <a:p>
            <a:pPr defTabSz="684423">
              <a:defRPr/>
            </a:pPr>
            <a:r>
              <a:rPr lang="zh-HK" altLang="en-US" sz="2100" b="1" kern="0" dirty="0">
                <a:solidFill>
                  <a:srgbClr val="0FB7FF"/>
                </a:solidFill>
                <a:latin typeface="微軟正黑體" panose="020B0604030504040204" pitchFamily="34" charset="-120"/>
                <a:ea typeface="微軟正黑體" panose="020B0604030504040204" pitchFamily="34" charset="-120"/>
              </a:rPr>
              <a:t>高達</a:t>
            </a:r>
            <a:r>
              <a:rPr lang="en-US" altLang="zh-HK" sz="2100" b="1" kern="0" dirty="0">
                <a:solidFill>
                  <a:srgbClr val="0FB7FF"/>
                </a:solidFill>
                <a:latin typeface="微軟正黑體" panose="020B0604030504040204" pitchFamily="34" charset="-120"/>
                <a:ea typeface="微軟正黑體" panose="020B0604030504040204" pitchFamily="34" charset="-120"/>
              </a:rPr>
              <a:t>95%</a:t>
            </a:r>
            <a:r>
              <a:rPr lang="zh-HK" altLang="en-US" sz="2100" b="1" kern="0" dirty="0">
                <a:solidFill>
                  <a:srgbClr val="000000"/>
                </a:solidFill>
                <a:latin typeface="微軟正黑體" panose="020B0604030504040204" pitchFamily="34" charset="-120"/>
                <a:ea typeface="微軟正黑體" panose="020B0604030504040204" pitchFamily="34" charset="-120"/>
              </a:rPr>
              <a:t>的人，花了一生中</a:t>
            </a:r>
            <a:r>
              <a:rPr lang="en-US" altLang="zh-HK" sz="2100" b="1" kern="0" dirty="0">
                <a:solidFill>
                  <a:srgbClr val="0FB7FF"/>
                </a:solidFill>
                <a:latin typeface="微軟正黑體" panose="020B0604030504040204" pitchFamily="34" charset="-120"/>
                <a:ea typeface="微軟正黑體" panose="020B0604030504040204" pitchFamily="34" charset="-120"/>
              </a:rPr>
              <a:t>45</a:t>
            </a:r>
            <a:r>
              <a:rPr lang="zh-HK" altLang="en-US" sz="2100" b="1" kern="0" dirty="0">
                <a:solidFill>
                  <a:srgbClr val="0FB7FF"/>
                </a:solidFill>
                <a:latin typeface="微軟正黑體" panose="020B0604030504040204" pitchFamily="34" charset="-120"/>
                <a:ea typeface="微軟正黑體" panose="020B0604030504040204" pitchFamily="34" charset="-120"/>
              </a:rPr>
              <a:t>年</a:t>
            </a:r>
            <a:r>
              <a:rPr lang="zh-HK" altLang="en-US" sz="2100" b="1" kern="0" dirty="0">
                <a:solidFill>
                  <a:srgbClr val="000000"/>
                </a:solidFill>
                <a:latin typeface="微軟正黑體" panose="020B0604030504040204" pitchFamily="34" charset="-120"/>
                <a:ea typeface="微軟正黑體" panose="020B0604030504040204" pitchFamily="34" charset="-120"/>
              </a:rPr>
              <a:t>的時間，幫助其餘</a:t>
            </a:r>
            <a:r>
              <a:rPr lang="en-US" altLang="zh-HK" sz="2100" b="1" kern="0" dirty="0">
                <a:solidFill>
                  <a:srgbClr val="0FB7FF"/>
                </a:solidFill>
                <a:latin typeface="微軟正黑體" panose="020B0604030504040204" pitchFamily="34" charset="-120"/>
                <a:ea typeface="微軟正黑體" panose="020B0604030504040204" pitchFamily="34" charset="-120"/>
              </a:rPr>
              <a:t>5%</a:t>
            </a:r>
            <a:r>
              <a:rPr lang="zh-HK" altLang="en-US" sz="2100" b="1" kern="0" dirty="0">
                <a:solidFill>
                  <a:srgbClr val="000000"/>
                </a:solidFill>
                <a:latin typeface="微軟正黑體" panose="020B0604030504040204" pitchFamily="34" charset="-120"/>
                <a:ea typeface="微軟正黑體" panose="020B0604030504040204" pitchFamily="34" charset="-120"/>
              </a:rPr>
              <a:t>的人成功</a:t>
            </a:r>
          </a:p>
          <a:p>
            <a:pPr defTabSz="684423">
              <a:defRPr/>
            </a:pPr>
            <a:endParaRPr lang="en-US" sz="2100" b="1" kern="0" dirty="0">
              <a:ln w="3175">
                <a:noFill/>
              </a:ln>
              <a:solidFill>
                <a:sysClr val="windowText" lastClr="000000"/>
              </a:solidFill>
              <a:latin typeface="微軟正黑體" panose="020B0604030504040204" pitchFamily="34" charset="-120"/>
              <a:ea typeface="微軟正黑體" panose="020B0604030504040204" pitchFamily="34" charset="-120"/>
              <a:cs typeface="Helvetica Regular" charset="0"/>
            </a:endParaRPr>
          </a:p>
          <a:p>
            <a:pPr defTabSz="684423">
              <a:defRPr/>
            </a:pPr>
            <a:r>
              <a:rPr lang="zh-HK" altLang="en-US" sz="2100" b="1" kern="0" dirty="0">
                <a:solidFill>
                  <a:srgbClr val="000000"/>
                </a:solidFill>
                <a:latin typeface="微軟正黑體" panose="020B0604030504040204" pitchFamily="34" charset="-120"/>
                <a:ea typeface="微軟正黑體" panose="020B0604030504040204" pitchFamily="34" charset="-120"/>
              </a:rPr>
              <a:t>他們辛苦工作，換來的卻是別人</a:t>
            </a:r>
            <a:r>
              <a:rPr lang="zh-TW" altLang="en-US" sz="2100" b="1" kern="0" dirty="0">
                <a:solidFill>
                  <a:srgbClr val="000000"/>
                </a:solidFill>
                <a:latin typeface="微軟正黑體" panose="020B0604030504040204" pitchFamily="34" charset="-120"/>
                <a:ea typeface="微軟正黑體" panose="020B0604030504040204" pitchFamily="34" charset="-120"/>
              </a:rPr>
              <a:t>盤滿砵滿</a:t>
            </a:r>
            <a:r>
              <a:rPr lang="zh-HK" altLang="en-US" sz="2100" b="1" kern="0" dirty="0">
                <a:solidFill>
                  <a:srgbClr val="000000"/>
                </a:solidFill>
                <a:latin typeface="微軟正黑體" panose="020B0604030504040204" pitchFamily="34" charset="-120"/>
                <a:ea typeface="微軟正黑體" panose="020B0604030504040204" pitchFamily="34" charset="-120"/>
              </a:rPr>
              <a:t>，自己</a:t>
            </a:r>
            <a:r>
              <a:rPr lang="zh-TW" altLang="en-US" sz="2100" b="1" kern="0" dirty="0">
                <a:solidFill>
                  <a:srgbClr val="000000"/>
                </a:solidFill>
                <a:latin typeface="微軟正黑體" panose="020B0604030504040204" pitchFamily="34" charset="-120"/>
                <a:ea typeface="微軟正黑體" panose="020B0604030504040204" pitchFamily="34" charset="-120"/>
              </a:rPr>
              <a:t>身無分文</a:t>
            </a:r>
            <a:endParaRPr lang="zh-HK" altLang="en-US" sz="2100" b="1" kern="0" dirty="0">
              <a:solidFill>
                <a:srgbClr val="000000"/>
              </a:solidFill>
              <a:latin typeface="微軟正黑體" panose="020B0604030504040204" pitchFamily="34" charset="-120"/>
              <a:ea typeface="微軟正黑體" panose="020B0604030504040204" pitchFamily="34" charset="-12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1743" y="1475931"/>
            <a:ext cx="3340550" cy="3334638"/>
          </a:xfrm>
          <a:prstGeom prst="rect">
            <a:avLst/>
          </a:prstGeom>
        </p:spPr>
      </p:pic>
      <p:sp>
        <p:nvSpPr>
          <p:cNvPr id="30" name="TextBox 29"/>
          <p:cNvSpPr txBox="1"/>
          <p:nvPr/>
        </p:nvSpPr>
        <p:spPr>
          <a:xfrm>
            <a:off x="5540671" y="3344611"/>
            <a:ext cx="1802855" cy="334706"/>
          </a:xfrm>
          <a:prstGeom prst="rect">
            <a:avLst/>
          </a:prstGeom>
          <a:noFill/>
        </p:spPr>
        <p:txBody>
          <a:bodyPr wrap="square" lIns="68459" tIns="34289" rIns="68459" bIns="34289" rtlCol="0">
            <a:spAutoFit/>
          </a:bodyPr>
          <a:lstStyle/>
          <a:p>
            <a:pPr algn="r" defTabSz="684423">
              <a:defRPr/>
            </a:pPr>
            <a:r>
              <a:rPr lang="en-US" altLang="zh-HK" sz="1700" kern="0" dirty="0">
                <a:solidFill>
                  <a:srgbClr val="FFFFFF"/>
                </a:solidFill>
                <a:latin typeface="微軟正黑體" panose="020B0604030504040204" pitchFamily="34" charset="-120"/>
                <a:ea typeface="微軟正黑體" panose="020B0604030504040204" pitchFamily="34" charset="-120"/>
              </a:rPr>
              <a:t>95%</a:t>
            </a:r>
          </a:p>
        </p:txBody>
      </p:sp>
      <p:sp>
        <p:nvSpPr>
          <p:cNvPr id="34" name="Rectangle 33"/>
          <p:cNvSpPr/>
          <p:nvPr/>
        </p:nvSpPr>
        <p:spPr>
          <a:xfrm>
            <a:off x="5206735" y="1989973"/>
            <a:ext cx="532277" cy="334706"/>
          </a:xfrm>
          <a:prstGeom prst="rect">
            <a:avLst/>
          </a:prstGeom>
        </p:spPr>
        <p:txBody>
          <a:bodyPr wrap="square" lIns="68459" tIns="34289" rIns="68459" bIns="34289">
            <a:spAutoFit/>
          </a:bodyPr>
          <a:lstStyle/>
          <a:p>
            <a:pPr algn="r" defTabSz="684423">
              <a:defRPr/>
            </a:pPr>
            <a:r>
              <a:rPr lang="en-US" altLang="zh-HK" sz="1700" kern="0" dirty="0">
                <a:solidFill>
                  <a:srgbClr val="FFFFFF"/>
                </a:solidFill>
                <a:latin typeface="微軟正黑體" panose="020B0604030504040204" pitchFamily="34" charset="-120"/>
                <a:ea typeface="微軟正黑體" panose="020B0604030504040204" pitchFamily="34" charset="-120"/>
              </a:rPr>
              <a:t>5%</a:t>
            </a:r>
          </a:p>
        </p:txBody>
      </p:sp>
      <p:sp>
        <p:nvSpPr>
          <p:cNvPr id="9" name="Rectangle 8"/>
          <p:cNvSpPr/>
          <p:nvPr/>
        </p:nvSpPr>
        <p:spPr>
          <a:xfrm>
            <a:off x="472301" y="330203"/>
            <a:ext cx="8199475" cy="82296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459" tIns="34289" rIns="68459" bIns="34289" rtlCol="0" anchor="ctr"/>
          <a:lstStyle/>
          <a:p>
            <a:pPr algn="ctr" defTabSz="684423">
              <a:defRPr/>
            </a:pPr>
            <a:endParaRPr lang="en-US" sz="1400" kern="0" dirty="0">
              <a:solidFill>
                <a:srgbClr val="FFFFFF"/>
              </a:solidFill>
              <a:latin typeface="微軟正黑體" panose="020B0604030504040204" pitchFamily="34" charset="-120"/>
              <a:ea typeface="微軟正黑體" panose="020B0604030504040204" pitchFamily="34" charset="-120"/>
            </a:endParaRPr>
          </a:p>
        </p:txBody>
      </p:sp>
      <p:sp>
        <p:nvSpPr>
          <p:cNvPr id="10" name="TextBox 9"/>
          <p:cNvSpPr txBox="1"/>
          <p:nvPr/>
        </p:nvSpPr>
        <p:spPr>
          <a:xfrm>
            <a:off x="1145" y="510863"/>
            <a:ext cx="9142857" cy="469357"/>
          </a:xfrm>
          <a:prstGeom prst="rect">
            <a:avLst/>
          </a:prstGeom>
          <a:noFill/>
        </p:spPr>
        <p:txBody>
          <a:bodyPr wrap="square" lIns="68439" tIns="34289" rIns="68439" bIns="34289" rtlCol="0">
            <a:spAutoFit/>
          </a:bodyPr>
          <a:lstStyle/>
          <a:p>
            <a:pPr algn="ctr" defTabSz="684423">
              <a:defRPr/>
            </a:pPr>
            <a:r>
              <a:rPr lang="en-US" altLang="zh-HK" sz="2600" b="1" kern="0" dirty="0">
                <a:solidFill>
                  <a:srgbClr val="FFFFFF"/>
                </a:solidFill>
                <a:latin typeface="微軟正黑體" panose="020B0604030504040204" pitchFamily="34" charset="-120"/>
                <a:ea typeface="微軟正黑體" panose="020B0604030504040204" pitchFamily="34" charset="-120"/>
              </a:rPr>
              <a:t>45</a:t>
            </a:r>
            <a:r>
              <a:rPr lang="zh-HK" altLang="en-US" sz="2600" b="1" kern="0" dirty="0">
                <a:solidFill>
                  <a:srgbClr val="FFFFFF"/>
                </a:solidFill>
                <a:latin typeface="微軟正黑體" panose="020B0604030504040204" pitchFamily="34" charset="-120"/>
                <a:ea typeface="微軟正黑體" panose="020B0604030504040204" pitchFamily="34" charset="-120"/>
              </a:rPr>
              <a:t>年傳統計劃</a:t>
            </a:r>
          </a:p>
        </p:txBody>
      </p:sp>
      <p:sp>
        <p:nvSpPr>
          <p:cNvPr id="11" name="TextBox 10"/>
          <p:cNvSpPr txBox="1"/>
          <p:nvPr/>
        </p:nvSpPr>
        <p:spPr>
          <a:xfrm>
            <a:off x="694048" y="3629025"/>
            <a:ext cx="2859209" cy="623248"/>
          </a:xfrm>
          <a:prstGeom prst="rect">
            <a:avLst/>
          </a:prstGeom>
          <a:noFill/>
        </p:spPr>
        <p:txBody>
          <a:bodyPr wrap="square" lIns="68459" tIns="34289" rIns="68459" bIns="34289" rtlCol="0">
            <a:spAutoFit/>
          </a:bodyPr>
          <a:lstStyle/>
          <a:p>
            <a:pPr defTabSz="684423">
              <a:lnSpc>
                <a:spcPct val="150000"/>
              </a:lnSpc>
              <a:defRPr/>
            </a:pPr>
            <a:r>
              <a:rPr lang="zh-HK" altLang="en-US" sz="1200" b="1" kern="0" dirty="0">
                <a:solidFill>
                  <a:srgbClr val="000000"/>
                </a:solidFill>
                <a:latin typeface="微軟正黑體" panose="020B0604030504040204" pitchFamily="34" charset="-120"/>
                <a:ea typeface="微軟正黑體" panose="020B0604030504040204" pitchFamily="34" charset="-120"/>
              </a:rPr>
              <a:t>財務健全</a:t>
            </a:r>
          </a:p>
          <a:p>
            <a:pPr defTabSz="684423">
              <a:lnSpc>
                <a:spcPct val="150000"/>
              </a:lnSpc>
              <a:defRPr/>
            </a:pPr>
            <a:r>
              <a:rPr lang="zh-HK" altLang="en-US" sz="1200" b="1" kern="0" dirty="0">
                <a:solidFill>
                  <a:srgbClr val="000000"/>
                </a:solidFill>
                <a:latin typeface="微軟正黑體" panose="020B0604030504040204" pitchFamily="34" charset="-120"/>
                <a:ea typeface="微軟正黑體" panose="020B0604030504040204" pitchFamily="34" charset="-120"/>
              </a:rPr>
              <a:t>財務拮据</a:t>
            </a:r>
          </a:p>
        </p:txBody>
      </p:sp>
      <p:sp>
        <p:nvSpPr>
          <p:cNvPr id="12" name="Rectangle 11"/>
          <p:cNvSpPr/>
          <p:nvPr/>
        </p:nvSpPr>
        <p:spPr>
          <a:xfrm>
            <a:off x="504369" y="3712890"/>
            <a:ext cx="191879" cy="1967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459" tIns="34289" rIns="68459" bIns="34289" rtlCol="0" anchor="ctr"/>
          <a:lstStyle/>
          <a:p>
            <a:pPr algn="ctr" defTabSz="684423">
              <a:defRPr/>
            </a:pPr>
            <a:endParaRPr lang="en-US" sz="1400" kern="0" dirty="0">
              <a:solidFill>
                <a:srgbClr val="FFFFFF"/>
              </a:solidFill>
              <a:latin typeface="微軟正黑體" panose="020B0604030504040204" pitchFamily="34" charset="-120"/>
              <a:ea typeface="微軟正黑體" panose="020B0604030504040204" pitchFamily="34" charset="-120"/>
            </a:endParaRPr>
          </a:p>
        </p:txBody>
      </p:sp>
      <p:sp>
        <p:nvSpPr>
          <p:cNvPr id="13" name="Rectangle 12"/>
          <p:cNvSpPr/>
          <p:nvPr/>
        </p:nvSpPr>
        <p:spPr>
          <a:xfrm>
            <a:off x="504369" y="4001646"/>
            <a:ext cx="191879" cy="196780"/>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lIns="68459" tIns="34289" rIns="68459" bIns="34289" rtlCol="0" anchor="ctr"/>
          <a:lstStyle/>
          <a:p>
            <a:pPr algn="ctr" defTabSz="684423">
              <a:defRPr/>
            </a:pPr>
            <a:endParaRPr lang="en-US" sz="1400" kern="0" dirty="0">
              <a:solidFill>
                <a:srgbClr val="FFFFFF"/>
              </a:solidFill>
              <a:latin typeface="微軟正黑體" panose="020B0604030504040204" pitchFamily="34" charset="-120"/>
              <a:ea typeface="微軟正黑體" panose="020B0604030504040204" pitchFamily="34" charset="-120"/>
            </a:endParaRPr>
          </a:p>
        </p:txBody>
      </p:sp>
      <p:grpSp>
        <p:nvGrpSpPr>
          <p:cNvPr id="14" name="Group 13"/>
          <p:cNvGrpSpPr/>
          <p:nvPr/>
        </p:nvGrpSpPr>
        <p:grpSpPr>
          <a:xfrm>
            <a:off x="486183" y="4736115"/>
            <a:ext cx="1912258" cy="319662"/>
            <a:chOff x="648243" y="6314820"/>
            <a:chExt cx="2549677" cy="426216"/>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r="77375"/>
            <a:stretch/>
          </p:blipFill>
          <p:spPr>
            <a:xfrm>
              <a:off x="648243" y="6314820"/>
              <a:ext cx="578577" cy="426216"/>
            </a:xfrm>
            <a:prstGeom prst="rect">
              <a:avLst/>
            </a:prstGeom>
          </p:spPr>
        </p:pic>
        <p:pic>
          <p:nvPicPr>
            <p:cNvPr id="16" name="Picture 15"/>
            <p:cNvPicPr>
              <a:picLocks noChangeAspect="1"/>
            </p:cNvPicPr>
            <p:nvPr/>
          </p:nvPicPr>
          <p:blipFill>
            <a:blip r:embed="rId4"/>
            <a:stretch>
              <a:fillRect/>
            </a:stretch>
          </p:blipFill>
          <p:spPr>
            <a:xfrm>
              <a:off x="1286312" y="6444295"/>
              <a:ext cx="1911608" cy="167266"/>
            </a:xfrm>
            <a:prstGeom prst="rect">
              <a:avLst/>
            </a:prstGeom>
          </p:spPr>
        </p:pic>
      </p:grpSp>
    </p:spTree>
    <p:extLst>
      <p:ext uri="{BB962C8B-B14F-4D97-AF65-F5344CB8AC3E}">
        <p14:creationId xmlns:p14="http://schemas.microsoft.com/office/powerpoint/2010/main" val="25334140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 y="0"/>
            <a:ext cx="9141714" cy="5143500"/>
          </a:xfrm>
          <a:prstGeom prst="rect">
            <a:avLst/>
          </a:prstGeom>
        </p:spPr>
      </p:pic>
      <p:sp>
        <p:nvSpPr>
          <p:cNvPr id="15" name="Rectangle 14"/>
          <p:cNvSpPr/>
          <p:nvPr/>
        </p:nvSpPr>
        <p:spPr>
          <a:xfrm>
            <a:off x="-304799" y="3429081"/>
            <a:ext cx="9766299" cy="1377805"/>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lIns="68459" tIns="34289" rIns="68459" bIns="34289" rtlCol="0" anchor="ctr"/>
          <a:lstStyle/>
          <a:p>
            <a:pPr algn="ctr" defTabSz="684423">
              <a:defRPr/>
            </a:pPr>
            <a:endParaRPr lang="en-US" sz="1400"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2" name="TextBox 1"/>
          <p:cNvSpPr txBox="1"/>
          <p:nvPr/>
        </p:nvSpPr>
        <p:spPr>
          <a:xfrm>
            <a:off x="1415143" y="1148273"/>
            <a:ext cx="138500" cy="288541"/>
          </a:xfrm>
          <a:prstGeom prst="rect">
            <a:avLst/>
          </a:prstGeom>
          <a:noFill/>
        </p:spPr>
        <p:txBody>
          <a:bodyPr wrap="none" lIns="68459" tIns="34289" rIns="68459" bIns="34289" rtlCol="0">
            <a:spAutoFit/>
          </a:bodyPr>
          <a:lstStyle/>
          <a:p>
            <a:pPr defTabSz="684423">
              <a:defRPr/>
            </a:pPr>
            <a:endParaRPr lang="en-US" sz="1400"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4" name="TextBox 3"/>
          <p:cNvSpPr txBox="1"/>
          <p:nvPr/>
        </p:nvSpPr>
        <p:spPr>
          <a:xfrm>
            <a:off x="-199572" y="2155275"/>
            <a:ext cx="138500" cy="288541"/>
          </a:xfrm>
          <a:prstGeom prst="rect">
            <a:avLst/>
          </a:prstGeom>
          <a:noFill/>
        </p:spPr>
        <p:txBody>
          <a:bodyPr wrap="none" lIns="68459" tIns="34289" rIns="68459" bIns="34289" rtlCol="0">
            <a:spAutoFit/>
          </a:bodyPr>
          <a:lstStyle/>
          <a:p>
            <a:pPr defTabSz="684423">
              <a:defRPr/>
            </a:pPr>
            <a:endParaRPr lang="en-US" sz="1400"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8" name="TextBox 7"/>
          <p:cNvSpPr txBox="1"/>
          <p:nvPr/>
        </p:nvSpPr>
        <p:spPr>
          <a:xfrm>
            <a:off x="9906001" y="4697089"/>
            <a:ext cx="138500" cy="288541"/>
          </a:xfrm>
          <a:prstGeom prst="rect">
            <a:avLst/>
          </a:prstGeom>
          <a:noFill/>
        </p:spPr>
        <p:txBody>
          <a:bodyPr wrap="none" lIns="68459" tIns="34289" rIns="68459" bIns="34289" rtlCol="0">
            <a:spAutoFit/>
          </a:bodyPr>
          <a:lstStyle/>
          <a:p>
            <a:pPr defTabSz="684423">
              <a:defRPr/>
            </a:pPr>
            <a:endParaRPr lang="en-US" sz="1400"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0" y="3690668"/>
            <a:ext cx="9144000" cy="438581"/>
          </a:xfrm>
          <a:prstGeom prst="rect">
            <a:avLst/>
          </a:prstGeom>
          <a:noFill/>
        </p:spPr>
        <p:txBody>
          <a:bodyPr wrap="square" lIns="68459" tIns="34289" rIns="68459" bIns="34289" rtlCol="0">
            <a:spAutoFit/>
          </a:bodyPr>
          <a:lstStyle/>
          <a:p>
            <a:pPr algn="ctr" defTabSz="684423">
              <a:defRPr/>
            </a:pPr>
            <a:r>
              <a:rPr lang="en-US" altLang="zh-HK" sz="2400" kern="0" dirty="0">
                <a:solidFill>
                  <a:srgbClr val="FFFFFF"/>
                </a:solidFill>
                <a:latin typeface="微軟正黑體" panose="020B0604030504040204" pitchFamily="34" charset="-120"/>
                <a:ea typeface="微軟正黑體" panose="020B0604030504040204" pitchFamily="34" charset="-120"/>
              </a:rPr>
              <a:t>2-3</a:t>
            </a:r>
            <a:r>
              <a:rPr lang="zh-HK" altLang="en-US" sz="2400" kern="0" dirty="0">
                <a:solidFill>
                  <a:srgbClr val="FFFFFF"/>
                </a:solidFill>
                <a:latin typeface="微軟正黑體" panose="020B0604030504040204" pitchFamily="34" charset="-120"/>
                <a:ea typeface="微軟正黑體" panose="020B0604030504040204" pitchFamily="34" charset="-120"/>
              </a:rPr>
              <a:t>年計劃為你的財務前景打造基礎 </a:t>
            </a:r>
          </a:p>
        </p:txBody>
      </p:sp>
      <p:sp>
        <p:nvSpPr>
          <p:cNvPr id="14" name="Rectangle 13"/>
          <p:cNvSpPr/>
          <p:nvPr/>
        </p:nvSpPr>
        <p:spPr>
          <a:xfrm>
            <a:off x="392527" y="3458672"/>
            <a:ext cx="589214" cy="992579"/>
          </a:xfrm>
          <a:prstGeom prst="rect">
            <a:avLst/>
          </a:prstGeom>
        </p:spPr>
        <p:txBody>
          <a:bodyPr wrap="square" lIns="68459" tIns="34289" rIns="68459" bIns="34289">
            <a:spAutoFit/>
          </a:bodyPr>
          <a:lstStyle/>
          <a:p>
            <a:pPr defTabSz="684423">
              <a:defRPr/>
            </a:pPr>
            <a:r>
              <a:rPr lang="en-US" sz="6000" kern="0" dirty="0">
                <a:solidFill>
                  <a:prstClr val="white"/>
                </a:solidFill>
                <a:latin typeface="微軟正黑體" panose="020B0604030504040204" pitchFamily="34" charset="-120"/>
                <a:ea typeface="微軟正黑體" panose="020B0604030504040204" pitchFamily="34" charset="-120"/>
                <a:cs typeface="Helvetica Regular" charset="0"/>
              </a:rPr>
              <a:t>[</a:t>
            </a:r>
          </a:p>
        </p:txBody>
      </p:sp>
      <p:sp>
        <p:nvSpPr>
          <p:cNvPr id="17" name="Rectangle 16"/>
          <p:cNvSpPr/>
          <p:nvPr/>
        </p:nvSpPr>
        <p:spPr>
          <a:xfrm>
            <a:off x="8387560" y="3458672"/>
            <a:ext cx="589214" cy="992579"/>
          </a:xfrm>
          <a:prstGeom prst="rect">
            <a:avLst/>
          </a:prstGeom>
        </p:spPr>
        <p:txBody>
          <a:bodyPr wrap="square" lIns="68459" tIns="34289" rIns="68459" bIns="34289">
            <a:spAutoFit/>
          </a:bodyPr>
          <a:lstStyle/>
          <a:p>
            <a:pPr defTabSz="684423">
              <a:defRPr/>
            </a:pPr>
            <a:r>
              <a:rPr lang="en-US" sz="6000" kern="0" dirty="0">
                <a:solidFill>
                  <a:prstClr val="white"/>
                </a:solidFill>
                <a:latin typeface="微軟正黑體" panose="020B0604030504040204" pitchFamily="34" charset="-120"/>
                <a:ea typeface="微軟正黑體" panose="020B0604030504040204" pitchFamily="34" charset="-120"/>
                <a:cs typeface="Helvetica Regular" charset="0"/>
              </a:rPr>
              <a:t>]</a:t>
            </a:r>
          </a:p>
        </p:txBody>
      </p:sp>
      <p:pic>
        <p:nvPicPr>
          <p:cNvPr id="11" name="Picture 10"/>
          <p:cNvPicPr>
            <a:picLocks noChangeAspect="1"/>
          </p:cNvPicPr>
          <p:nvPr/>
        </p:nvPicPr>
        <p:blipFill>
          <a:blip r:embed="rId3"/>
          <a:stretch>
            <a:fillRect/>
          </a:stretch>
        </p:blipFill>
        <p:spPr>
          <a:xfrm>
            <a:off x="3246020" y="4161743"/>
            <a:ext cx="2664823" cy="233172"/>
          </a:xfrm>
          <a:prstGeom prst="rect">
            <a:avLst/>
          </a:prstGeom>
        </p:spPr>
      </p:pic>
    </p:spTree>
    <p:extLst>
      <p:ext uri="{BB962C8B-B14F-4D97-AF65-F5344CB8AC3E}">
        <p14:creationId xmlns:p14="http://schemas.microsoft.com/office/powerpoint/2010/main" val="33725357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3163684" y="2605209"/>
            <a:ext cx="2825750" cy="123599"/>
          </a:xfrm>
          <a:prstGeom prst="rect">
            <a:avLst/>
          </a:prstGeom>
        </p:spPr>
      </p:pic>
      <p:sp>
        <p:nvSpPr>
          <p:cNvPr id="4" name="Title 1"/>
          <p:cNvSpPr txBox="1">
            <a:spLocks/>
          </p:cNvSpPr>
          <p:nvPr/>
        </p:nvSpPr>
        <p:spPr>
          <a:xfrm>
            <a:off x="1592577" y="496797"/>
            <a:ext cx="5948137" cy="688541"/>
          </a:xfrm>
          <a:prstGeom prst="rect">
            <a:avLst/>
          </a:prstGeom>
        </p:spPr>
        <p:txBody>
          <a:bodyPr lIns="68456" tIns="34289" rIns="68456"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4423">
              <a:defRPr/>
            </a:pPr>
            <a:r>
              <a:rPr lang="zh-TW" altLang="en-US" sz="4500" b="1" cap="all" dirty="0">
                <a:ln w="3175">
                  <a:noFill/>
                </a:ln>
                <a:solidFill>
                  <a:srgbClr val="FFFFFF"/>
                </a:solidFill>
                <a:latin typeface="微軟正黑體" panose="020B0604030504040204" pitchFamily="34" charset="-120"/>
                <a:ea typeface="微軟正黑體" panose="020B0604030504040204" pitchFamily="34" charset="-120"/>
              </a:rPr>
              <a:t>這是你的選擇</a:t>
            </a:r>
            <a:endParaRPr lang="en-US" sz="4500" b="1" cap="all" dirty="0">
              <a:ln w="3175">
                <a:noFill/>
              </a:ln>
              <a:solidFill>
                <a:srgbClr val="FFFFFF"/>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286684" y="2127421"/>
            <a:ext cx="3606067" cy="807911"/>
          </a:xfrm>
          <a:prstGeom prst="rect">
            <a:avLst/>
          </a:prstGeom>
          <a:solidFill>
            <a:schemeClr val="tx1">
              <a:alpha val="50000"/>
            </a:schemeClr>
          </a:solidFill>
        </p:spPr>
        <p:txBody>
          <a:bodyPr wrap="square" lIns="68456" tIns="34289" rIns="68456" bIns="34289">
            <a:spAutoFit/>
          </a:bodyPr>
          <a:lstStyle/>
          <a:p>
            <a:pPr algn="ctr" defTabSz="684389">
              <a:defRPr/>
            </a:pPr>
            <a:r>
              <a:rPr lang="zh-TW" altLang="en-US" sz="24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你可以繼續消費，</a:t>
            </a:r>
          </a:p>
          <a:p>
            <a:pPr algn="ctr" defTabSz="684389">
              <a:defRPr/>
            </a:pPr>
            <a:r>
              <a:rPr lang="zh-TW" altLang="en-US" sz="24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幫別人、幫別的公司賺錢</a:t>
            </a:r>
          </a:p>
        </p:txBody>
      </p:sp>
      <p:sp>
        <p:nvSpPr>
          <p:cNvPr id="7" name="Rectangle 6"/>
          <p:cNvSpPr/>
          <p:nvPr/>
        </p:nvSpPr>
        <p:spPr>
          <a:xfrm>
            <a:off x="5189562" y="2127421"/>
            <a:ext cx="3838432" cy="807911"/>
          </a:xfrm>
          <a:prstGeom prst="rect">
            <a:avLst/>
          </a:prstGeom>
          <a:solidFill>
            <a:schemeClr val="tx1">
              <a:alpha val="50000"/>
            </a:schemeClr>
          </a:solidFill>
        </p:spPr>
        <p:txBody>
          <a:bodyPr wrap="square" lIns="68456" tIns="34289" rIns="68456" bIns="34289">
            <a:spAutoFit/>
          </a:bodyPr>
          <a:lstStyle/>
          <a:p>
            <a:pPr algn="ctr" defTabSz="684389">
              <a:defRPr/>
            </a:pPr>
            <a:r>
              <a:rPr lang="zh-TW" altLang="en-US" sz="2400" b="1" kern="0" dirty="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你也可以透過購物年金，</a:t>
            </a:r>
          </a:p>
          <a:p>
            <a:pPr algn="ctr" defTabSz="684389">
              <a:defRPr/>
            </a:pPr>
            <a:r>
              <a:rPr lang="zh-TW" altLang="en-US" sz="2400" b="1" kern="0" dirty="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轉消費為收入，幫自己賺錢</a:t>
            </a:r>
          </a:p>
        </p:txBody>
      </p:sp>
      <p:sp>
        <p:nvSpPr>
          <p:cNvPr id="8" name="Oval 7"/>
          <p:cNvSpPr/>
          <p:nvPr/>
        </p:nvSpPr>
        <p:spPr>
          <a:xfrm>
            <a:off x="4110927" y="2127341"/>
            <a:ext cx="850900" cy="839514"/>
          </a:xfrm>
          <a:prstGeom prst="ellipse">
            <a:avLst/>
          </a:prstGeom>
          <a:solidFill>
            <a:srgbClr val="00B0F0"/>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4389">
              <a:defRPr/>
            </a:pPr>
            <a:r>
              <a:rPr lang="zh-TW" altLang="en-US" b="1" kern="0" dirty="0">
                <a:solidFill>
                  <a:prstClr val="white"/>
                </a:solidFill>
                <a:latin typeface="微軟正黑體" panose="020B0604030504040204" pitchFamily="34" charset="-120"/>
                <a:ea typeface="微軟正黑體" panose="020B0604030504040204" pitchFamily="34" charset="-120"/>
              </a:rPr>
              <a:t>或</a:t>
            </a:r>
            <a:r>
              <a:rPr lang="zh-CN" altLang="en-US" b="1" kern="0" dirty="0">
                <a:solidFill>
                  <a:prstClr val="white"/>
                </a:solidFill>
                <a:latin typeface="微軟正黑體" panose="020B0604030504040204" pitchFamily="34" charset="-120"/>
                <a:ea typeface="微軟正黑體" panose="020B0604030504040204" pitchFamily="34" charset="-120"/>
              </a:rPr>
              <a:t>者</a:t>
            </a:r>
            <a:endParaRPr lang="en-US" b="1" kern="0" dirty="0">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2876341" y="3502833"/>
            <a:ext cx="3524036" cy="577078"/>
          </a:xfrm>
          <a:prstGeom prst="rect">
            <a:avLst/>
          </a:prstGeom>
        </p:spPr>
        <p:txBody>
          <a:bodyPr wrap="none" lIns="68456" tIns="34289" rIns="68456" bIns="34289">
            <a:spAutoFit/>
          </a:bodyPr>
          <a:lstStyle/>
          <a:p>
            <a:pPr defTabSz="684389">
              <a:defRPr/>
            </a:pPr>
            <a:r>
              <a:rPr lang="zh-TW" altLang="en-US" sz="3300" b="1" kern="0" cap="all"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你會選擇哪一種？</a:t>
            </a:r>
            <a:endParaRPr lang="en-US" sz="3300" b="1" kern="0" cap="all"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984653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dobeStock_63916863.png"/>
          <p:cNvPicPr>
            <a:picLocks noChangeAspect="1"/>
          </p:cNvPicPr>
          <p:nvPr/>
        </p:nvPicPr>
        <p:blipFill rotWithShape="1">
          <a:blip r:embed="rId2" cstate="print">
            <a:extLst>
              <a:ext uri="{28A0092B-C50C-407E-A947-70E740481C1C}">
                <a14:useLocalDpi xmlns:a14="http://schemas.microsoft.com/office/drawing/2010/main"/>
              </a:ext>
            </a:extLst>
          </a:blip>
          <a:srcRect t="13734" b="23149"/>
          <a:stretch/>
        </p:blipFill>
        <p:spPr>
          <a:xfrm>
            <a:off x="0" y="-1"/>
            <a:ext cx="9144000" cy="5143501"/>
          </a:xfrm>
          <a:prstGeom prst="rect">
            <a:avLst/>
          </a:prstGeom>
        </p:spPr>
      </p:pic>
      <p:sp>
        <p:nvSpPr>
          <p:cNvPr id="6" name="Rectangle 5"/>
          <p:cNvSpPr/>
          <p:nvPr/>
        </p:nvSpPr>
        <p:spPr>
          <a:xfrm>
            <a:off x="0" y="4064796"/>
            <a:ext cx="9144000" cy="109728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68459" tIns="34289" rIns="68459" bIns="34289" rtlCol="0" anchor="ctr"/>
          <a:lstStyle/>
          <a:p>
            <a:pPr algn="ctr" defTabSz="684423">
              <a:defRPr/>
            </a:pPr>
            <a:endParaRPr lang="en-US" sz="1400"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38" name="TextBox 37"/>
          <p:cNvSpPr txBox="1"/>
          <p:nvPr/>
        </p:nvSpPr>
        <p:spPr>
          <a:xfrm>
            <a:off x="436507" y="4358171"/>
            <a:ext cx="8235746" cy="469359"/>
          </a:xfrm>
          <a:prstGeom prst="rect">
            <a:avLst/>
          </a:prstGeom>
          <a:noFill/>
        </p:spPr>
        <p:txBody>
          <a:bodyPr wrap="square" lIns="68459" tIns="34289" rIns="68459" bIns="34289" rtlCol="0">
            <a:spAutoFit/>
          </a:bodyPr>
          <a:lstStyle/>
          <a:p>
            <a:pPr algn="ctr" defTabSz="342173">
              <a:defRPr/>
            </a:pPr>
            <a:r>
              <a:rPr lang="zh-HK" altLang="en-US" sz="2600" b="1" kern="0" dirty="0">
                <a:solidFill>
                  <a:srgbClr val="FFFFFF"/>
                </a:solidFill>
                <a:latin typeface="微軟正黑體" panose="020B0604030504040204" pitchFamily="34" charset="-120"/>
                <a:ea typeface="微軟正黑體" panose="020B0604030504040204" pitchFamily="34" charset="-120"/>
              </a:rPr>
              <a:t>你的選擇是甚麼？</a:t>
            </a:r>
          </a:p>
        </p:txBody>
      </p:sp>
    </p:spTree>
    <p:extLst>
      <p:ext uri="{BB962C8B-B14F-4D97-AF65-F5344CB8AC3E}">
        <p14:creationId xmlns:p14="http://schemas.microsoft.com/office/powerpoint/2010/main" val="60788595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HK" altLang="en-US" sz="4500" b="1" dirty="0">
                <a:solidFill>
                  <a:schemeClr val="bg1"/>
                </a:solidFill>
                <a:latin typeface="微軟正黑體" panose="020B0604030504040204" pitchFamily="34" charset="-120"/>
                <a:ea typeface="微軟正黑體" panose="020B0604030504040204" pitchFamily="34" charset="-120"/>
              </a:rPr>
              <a:t>你的</a:t>
            </a:r>
            <a:r>
              <a:rPr lang="zh-TW" altLang="en-US" sz="4500" b="1" dirty="0">
                <a:solidFill>
                  <a:schemeClr val="bg1"/>
                </a:solidFill>
                <a:latin typeface="微軟正黑體" panose="020B0604030504040204" pitchFamily="34" charset="-120"/>
                <a:ea typeface="微軟正黑體" panose="020B0604030504040204" pitchFamily="34" charset="-120"/>
              </a:rPr>
              <a:t>選擇 </a:t>
            </a:r>
            <a:r>
              <a:rPr lang="zh-TW" altLang="en-US" sz="4500" b="1" dirty="0">
                <a:solidFill>
                  <a:srgbClr val="FFFF00"/>
                </a:solidFill>
                <a:latin typeface="微軟正黑體" panose="020B0604030504040204" pitchFamily="34" charset="-120"/>
                <a:ea typeface="微軟正黑體" panose="020B0604030504040204" pitchFamily="34" charset="-120"/>
              </a:rPr>
              <a:t>價值</a:t>
            </a:r>
            <a:r>
              <a:rPr lang="zh-TW" altLang="en-US" sz="4500" b="1" dirty="0">
                <a:solidFill>
                  <a:schemeClr val="bg1"/>
                </a:solidFill>
                <a:latin typeface="微軟正黑體" panose="020B0604030504040204" pitchFamily="34" charset="-120"/>
                <a:ea typeface="微軟正黑體" panose="020B0604030504040204" pitchFamily="34" charset="-120"/>
              </a:rPr>
              <a:t> </a:t>
            </a:r>
            <a:r>
              <a:rPr lang="zh-TW" altLang="en-US" sz="4500" b="1" dirty="0">
                <a:solidFill>
                  <a:srgbClr val="FF0000"/>
                </a:solidFill>
                <a:latin typeface="微軟正黑體" panose="020B0604030504040204" pitchFamily="34" charset="-120"/>
                <a:ea typeface="微軟正黑體" panose="020B0604030504040204" pitchFamily="34" charset="-120"/>
              </a:rPr>
              <a:t>代價</a:t>
            </a:r>
            <a:r>
              <a:rPr lang="zh-TW" altLang="en-US" sz="4200" b="1" dirty="0">
                <a:solidFill>
                  <a:schemeClr val="bg1"/>
                </a:solidFill>
                <a:latin typeface="微軟正黑體" panose="020B0604030504040204" pitchFamily="34" charset="-120"/>
                <a:ea typeface="微軟正黑體" panose="020B0604030504040204" pitchFamily="34" charset="-120"/>
              </a:rPr>
              <a:t/>
            </a:r>
            <a:br>
              <a:rPr lang="zh-TW" altLang="en-US" sz="4200" b="1" dirty="0">
                <a:solidFill>
                  <a:schemeClr val="bg1"/>
                </a:solidFill>
                <a:latin typeface="微軟正黑體" panose="020B0604030504040204" pitchFamily="34" charset="-120"/>
                <a:ea typeface="微軟正黑體" panose="020B0604030504040204" pitchFamily="34" charset="-120"/>
              </a:rPr>
            </a:br>
            <a:endParaRPr lang="zh-HK" altLang="en-US" sz="4200" b="1" dirty="0">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27940" y="2147200"/>
            <a:ext cx="8088197" cy="1819130"/>
          </a:xfrm>
        </p:spPr>
        <p:txBody>
          <a:bodyPr>
            <a:normAutofit/>
          </a:bodyPr>
          <a:lstStyle/>
          <a:p>
            <a:pPr marL="0" indent="0" algn="ctr">
              <a:buNone/>
            </a:pP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結婚週年，阿女生日，母親節</a:t>
            </a:r>
            <a:endParaRPr lang="en-US" altLang="zh-TW"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None/>
            </a:pPr>
            <a:endParaRPr lang="zh-TW" altLang="en-US" sz="3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None/>
            </a:pPr>
            <a:r>
              <a:rPr lang="zh-TW" altLang="en-US" sz="3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香港大會，台灣大會，新加坡大會，美國大會</a:t>
            </a:r>
          </a:p>
          <a:p>
            <a:pPr marL="0" indent="0" algn="ctr">
              <a:buNone/>
            </a:pPr>
            <a:endParaRPr lang="zh-HK" altLang="en-US" sz="23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5565492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36053" y="1676045"/>
            <a:ext cx="6858001" cy="1790700"/>
          </a:xfrm>
        </p:spPr>
        <p:txBody>
          <a:bodyPr>
            <a:normAutofit/>
          </a:bodyPr>
          <a:lstStyle/>
          <a:p>
            <a:r>
              <a:rPr lang="zh-HK" altLang="en-US" sz="12500" b="1" spc="38" dirty="0">
                <a:ln w="9525" cmpd="sng">
                  <a:solidFill>
                    <a:schemeClr val="accent1"/>
                  </a:solidFill>
                  <a:prstDash val="solid"/>
                </a:ln>
                <a:solidFill>
                  <a:srgbClr val="70AD47">
                    <a:tint val="1000"/>
                  </a:srgbClr>
                </a:solidFill>
                <a:effectLst>
                  <a:glow rad="38100">
                    <a:schemeClr val="accent1">
                      <a:alpha val="40000"/>
                    </a:schemeClr>
                  </a:glow>
                </a:effectLst>
                <a:latin typeface="+mj-ea"/>
              </a:rPr>
              <a:t>你的選擇</a:t>
            </a:r>
          </a:p>
        </p:txBody>
      </p:sp>
      <p:sp>
        <p:nvSpPr>
          <p:cNvPr id="3" name="副標題 2"/>
          <p:cNvSpPr>
            <a:spLocks noGrp="1"/>
          </p:cNvSpPr>
          <p:nvPr>
            <p:ph type="subTitle" idx="1"/>
          </p:nvPr>
        </p:nvSpPr>
        <p:spPr>
          <a:xfrm>
            <a:off x="1136053" y="3635839"/>
            <a:ext cx="6858001" cy="1241822"/>
          </a:xfrm>
        </p:spPr>
        <p:txBody>
          <a:bodyPr>
            <a:normAutofit/>
          </a:bodyPr>
          <a:lstStyle/>
          <a:p>
            <a:r>
              <a:rPr lang="en-US" altLang="zh-HK" sz="2300" b="1" dirty="0" err="1">
                <a:solidFill>
                  <a:schemeClr val="bg1"/>
                </a:solidFill>
                <a:effectLst>
                  <a:outerShdw blurRad="38100" dist="38100" dir="2700000" algn="tl">
                    <a:srgbClr val="000000">
                      <a:alpha val="43137"/>
                    </a:srgbClr>
                  </a:outerShdw>
                </a:effectLst>
                <a:latin typeface="迷你繁启体" panose="03000509000000000000" pitchFamily="65" charset="-122"/>
                <a:ea typeface="迷你繁启体" panose="03000509000000000000" pitchFamily="65" charset="-122"/>
              </a:rPr>
              <a:t>Kawae</a:t>
            </a:r>
            <a:r>
              <a:rPr lang="en-US" altLang="zh-HK" sz="2300" b="1" dirty="0">
                <a:solidFill>
                  <a:schemeClr val="bg1"/>
                </a:solidFill>
                <a:effectLst>
                  <a:outerShdw blurRad="38100" dist="38100" dir="2700000" algn="tl">
                    <a:srgbClr val="000000">
                      <a:alpha val="43137"/>
                    </a:srgbClr>
                  </a:outerShdw>
                </a:effectLst>
                <a:latin typeface="迷你繁启体" panose="03000509000000000000" pitchFamily="65" charset="-122"/>
                <a:ea typeface="迷你繁启体" panose="03000509000000000000" pitchFamily="65" charset="-122"/>
              </a:rPr>
              <a:t> Cheung</a:t>
            </a:r>
            <a:endParaRPr lang="zh-HK" altLang="en-US" sz="2300" b="1" dirty="0">
              <a:solidFill>
                <a:schemeClr val="bg1"/>
              </a:solidFill>
              <a:effectLst>
                <a:outerShdw blurRad="38100" dist="38100" dir="2700000" algn="tl">
                  <a:srgbClr val="000000">
                    <a:alpha val="43137"/>
                  </a:srgbClr>
                </a:outerShdw>
              </a:effectLst>
              <a:latin typeface="迷你繁启体" panose="03000509000000000000" pitchFamily="65" charset="-122"/>
              <a:ea typeface="迷你繁启体" panose="03000509000000000000" pitchFamily="65" charset="-122"/>
            </a:endParaRPr>
          </a:p>
        </p:txBody>
      </p:sp>
    </p:spTree>
    <p:extLst>
      <p:ext uri="{BB962C8B-B14F-4D97-AF65-F5344CB8AC3E}">
        <p14:creationId xmlns:p14="http://schemas.microsoft.com/office/powerpoint/2010/main" val="347010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HK" altLang="en-US" sz="3800" b="1" dirty="0">
                <a:solidFill>
                  <a:schemeClr val="bg1"/>
                </a:solidFill>
                <a:latin typeface="微軟正黑體" panose="020B0604030504040204" pitchFamily="34" charset="-120"/>
                <a:ea typeface="微軟正黑體" panose="020B0604030504040204" pitchFamily="34" charset="-120"/>
              </a:rPr>
              <a:t>你的選擇</a:t>
            </a:r>
          </a:p>
        </p:txBody>
      </p:sp>
      <p:pic>
        <p:nvPicPr>
          <p:cNvPr id="2050" name="Picture 2" descr="選擇的圖片搜尋結果"/>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84018" y="1392811"/>
            <a:ext cx="6287951" cy="353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433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9160" y="132445"/>
            <a:ext cx="7886700" cy="994172"/>
          </a:xfrm>
        </p:spPr>
        <p:txBody>
          <a:bodyPr>
            <a:normAutofit/>
          </a:bodyPr>
          <a:lstStyle/>
          <a:p>
            <a:pPr algn="ctr"/>
            <a:r>
              <a:rPr lang="zh-HK" altLang="en-US" sz="4100" b="1" dirty="0">
                <a:solidFill>
                  <a:schemeClr val="bg1"/>
                </a:solidFill>
                <a:latin typeface="微軟正黑體" panose="020B0604030504040204" pitchFamily="34" charset="-120"/>
                <a:ea typeface="微軟正黑體" panose="020B0604030504040204" pitchFamily="34" charset="-120"/>
              </a:rPr>
              <a:t>你的選擇</a:t>
            </a:r>
          </a:p>
        </p:txBody>
      </p:sp>
      <p:pic>
        <p:nvPicPr>
          <p:cNvPr id="5122" name="Picture 2" descr="選擇的圖片搜尋結果"/>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89815" y="994503"/>
            <a:ext cx="5265390" cy="395317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088038" y="1126620"/>
            <a:ext cx="4572000" cy="1604284"/>
          </a:xfrm>
          <a:prstGeom prst="rect">
            <a:avLst/>
          </a:prstGeom>
        </p:spPr>
        <p:txBody>
          <a:bodyPr lIns="68459" tIns="34289" rIns="68459" bIns="34289">
            <a:spAutoFit/>
          </a:bodyPr>
          <a:lstStyle/>
          <a:p>
            <a:pPr defTabSz="684423"/>
            <a:r>
              <a:rPr lang="zh-TW" altLang="en-US" sz="1400" b="1" dirty="0">
                <a:solidFill>
                  <a:prstClr val="white"/>
                </a:solidFill>
              </a:rPr>
              <a:t>十年前出去吃飯，基本都是付現金。</a:t>
            </a:r>
            <a:br>
              <a:rPr lang="zh-TW" altLang="en-US" sz="1400" b="1" dirty="0">
                <a:solidFill>
                  <a:prstClr val="white"/>
                </a:solidFill>
              </a:rPr>
            </a:br>
            <a:endParaRPr lang="zh-TW" altLang="en-US" sz="1400" b="1" dirty="0">
              <a:solidFill>
                <a:prstClr val="white"/>
              </a:solidFill>
            </a:endParaRPr>
          </a:p>
          <a:p>
            <a:pPr defTabSz="684423"/>
            <a:r>
              <a:rPr lang="zh-TW" altLang="en-US" sz="1400" b="1" dirty="0">
                <a:solidFill>
                  <a:prstClr val="white"/>
                </a:solidFill>
              </a:rPr>
              <a:t>五年前出去吃飯，基本都是刷卡。</a:t>
            </a:r>
            <a:br>
              <a:rPr lang="zh-TW" altLang="en-US" sz="1400" b="1" dirty="0">
                <a:solidFill>
                  <a:prstClr val="white"/>
                </a:solidFill>
              </a:rPr>
            </a:br>
            <a:endParaRPr lang="zh-TW" altLang="en-US" sz="1400" b="1" dirty="0">
              <a:solidFill>
                <a:prstClr val="white"/>
              </a:solidFill>
            </a:endParaRPr>
          </a:p>
          <a:p>
            <a:pPr defTabSz="684423"/>
            <a:r>
              <a:rPr lang="zh-TW" altLang="en-US" sz="1400" b="1" dirty="0">
                <a:solidFill>
                  <a:prstClr val="white"/>
                </a:solidFill>
              </a:rPr>
              <a:t>而現在，出去吃飯付款都是掃一掃手機。</a:t>
            </a:r>
            <a:br>
              <a:rPr lang="zh-TW" altLang="en-US" sz="1400" b="1" dirty="0">
                <a:solidFill>
                  <a:prstClr val="white"/>
                </a:solidFill>
              </a:rPr>
            </a:br>
            <a:endParaRPr lang="zh-TW" altLang="en-US" sz="1400" b="1" dirty="0">
              <a:solidFill>
                <a:prstClr val="white"/>
              </a:solidFill>
            </a:endParaRPr>
          </a:p>
          <a:p>
            <a:pPr defTabSz="684423"/>
            <a:r>
              <a:rPr lang="zh-TW" altLang="en-US" sz="1400" b="1" dirty="0">
                <a:solidFill>
                  <a:prstClr val="white"/>
                </a:solidFill>
              </a:rPr>
              <a:t>這説明什麽？ </a:t>
            </a:r>
          </a:p>
        </p:txBody>
      </p:sp>
      <p:pic>
        <p:nvPicPr>
          <p:cNvPr id="5" name="Picture 2" descr="選擇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57062" y="3349828"/>
            <a:ext cx="2530896" cy="15978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選擇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46434">
            <a:off x="5471304" y="1387624"/>
            <a:ext cx="2664196" cy="87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5850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lang="zh-TW" altLang="en-US" sz="4500" b="1" dirty="0">
                <a:solidFill>
                  <a:schemeClr val="bg1"/>
                </a:solidFill>
              </a:rPr>
              <a:t>從</a:t>
            </a:r>
            <a:r>
              <a:rPr lang="zh-TW" altLang="en-US" sz="4500" b="1" dirty="0">
                <a:solidFill>
                  <a:srgbClr val="FFFF00"/>
                </a:solidFill>
              </a:rPr>
              <a:t>票</a:t>
            </a:r>
            <a:r>
              <a:rPr lang="zh-TW" altLang="en-US" sz="4500" b="1" dirty="0">
                <a:solidFill>
                  <a:schemeClr val="bg1"/>
                </a:solidFill>
              </a:rPr>
              <a:t>出發完成事業夢想</a:t>
            </a:r>
            <a:r>
              <a:rPr lang="zh-TW" altLang="en-US" b="1" dirty="0">
                <a:solidFill>
                  <a:schemeClr val="bg1"/>
                </a:solidFill>
              </a:rPr>
              <a:t/>
            </a:r>
            <a:br>
              <a:rPr lang="zh-TW" altLang="en-US" b="1" dirty="0">
                <a:solidFill>
                  <a:schemeClr val="bg1"/>
                </a:solidFill>
              </a:rPr>
            </a:br>
            <a:endParaRPr lang="zh-HK"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009" y="950238"/>
            <a:ext cx="5163821" cy="3872866"/>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620" y="971555"/>
            <a:ext cx="5280026" cy="3960019"/>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8461" y="942617"/>
            <a:ext cx="5290186" cy="3967640"/>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2171" y="950239"/>
            <a:ext cx="5213986" cy="3910490"/>
          </a:xfrm>
          <a:prstGeom prst="rect">
            <a:avLst/>
          </a:prstGeom>
        </p:spPr>
      </p:pic>
      <p:sp>
        <p:nvSpPr>
          <p:cNvPr id="3" name="內容版面配置區 2"/>
          <p:cNvSpPr>
            <a:spLocks noGrp="1"/>
          </p:cNvSpPr>
          <p:nvPr>
            <p:ph idx="1"/>
          </p:nvPr>
        </p:nvSpPr>
        <p:spPr>
          <a:xfrm>
            <a:off x="1860785" y="928929"/>
            <a:ext cx="5415699" cy="3981335"/>
          </a:xfrm>
          <a:solidFill>
            <a:schemeClr val="accent6">
              <a:lumMod val="50000"/>
              <a:alpha val="73000"/>
            </a:schemeClr>
          </a:solidFill>
        </p:spPr>
        <p:txBody>
          <a:bodyPr>
            <a:normAutofit fontScale="40000" lnSpcReduction="20000"/>
          </a:bodyPr>
          <a:lstStyle/>
          <a:p>
            <a:pPr algn="ctr">
              <a:buFont typeface="Wingdings" panose="05000000000000000000" pitchFamily="2" charset="2"/>
              <a:buChar char="ü"/>
            </a:pPr>
            <a:endParaRPr lang="en-US" altLang="zh-TW" b="1" dirty="0">
              <a:solidFill>
                <a:schemeClr val="bg1"/>
              </a:solidFill>
            </a:endParaRPr>
          </a:p>
          <a:p>
            <a:pPr marL="0" indent="0" algn="ctr">
              <a:buNone/>
            </a:pPr>
            <a:r>
              <a:rPr lang="en-US" altLang="zh-TW" b="1" dirty="0">
                <a:solidFill>
                  <a:schemeClr val="bg1"/>
                </a:solidFill>
              </a:rPr>
              <a:t> </a:t>
            </a:r>
            <a:r>
              <a:rPr lang="zh-TW" altLang="en-US" b="1" dirty="0">
                <a:solidFill>
                  <a:schemeClr val="bg1"/>
                </a:solidFill>
              </a:rPr>
              <a:t> </a:t>
            </a:r>
            <a:r>
              <a:rPr lang="en-US" altLang="zh-TW" b="1" dirty="0">
                <a:solidFill>
                  <a:schemeClr val="bg1"/>
                </a:solidFill>
              </a:rPr>
              <a:t> </a:t>
            </a:r>
            <a:r>
              <a:rPr lang="zh-TW" altLang="en-US" sz="6800" b="1" dirty="0">
                <a:solidFill>
                  <a:srgbClr val="FFFF00"/>
                </a:solidFill>
              </a:rPr>
              <a:t>知識 信念 槓桿</a:t>
            </a:r>
          </a:p>
          <a:p>
            <a:pPr algn="ctr">
              <a:buFont typeface="Wingdings" panose="05000000000000000000" pitchFamily="2" charset="2"/>
              <a:buChar char="ü"/>
            </a:pPr>
            <a:r>
              <a:rPr lang="zh-TW" altLang="en-US" sz="6000" b="1" dirty="0">
                <a:solidFill>
                  <a:schemeClr val="bg1"/>
                </a:solidFill>
              </a:rPr>
              <a:t>收入</a:t>
            </a:r>
            <a:r>
              <a:rPr lang="en-US" altLang="zh-TW" sz="6000" b="1" dirty="0">
                <a:solidFill>
                  <a:schemeClr val="bg1"/>
                </a:solidFill>
              </a:rPr>
              <a:t>》</a:t>
            </a:r>
            <a:r>
              <a:rPr lang="en-US" altLang="zh-TW" sz="6000" b="1" dirty="0" smtClean="0">
                <a:solidFill>
                  <a:schemeClr val="bg1"/>
                </a:solidFill>
              </a:rPr>
              <a:t>138000 </a:t>
            </a:r>
            <a:r>
              <a:rPr lang="zh-TW" altLang="en-US" sz="6000" b="1" dirty="0">
                <a:solidFill>
                  <a:schemeClr val="bg1"/>
                </a:solidFill>
              </a:rPr>
              <a:t>永續收入</a:t>
            </a:r>
          </a:p>
          <a:p>
            <a:pPr algn="ctr">
              <a:buFont typeface="Wingdings" panose="05000000000000000000" pitchFamily="2" charset="2"/>
              <a:buChar char="ü"/>
            </a:pPr>
            <a:r>
              <a:rPr lang="zh-TW" altLang="en-US" sz="6000" b="1" dirty="0">
                <a:solidFill>
                  <a:schemeClr val="bg1"/>
                </a:solidFill>
              </a:rPr>
              <a:t> 健康收入</a:t>
            </a:r>
          </a:p>
          <a:p>
            <a:pPr algn="ctr">
              <a:buFont typeface="Wingdings" panose="05000000000000000000" pitchFamily="2" charset="2"/>
              <a:buChar char="ü"/>
            </a:pPr>
            <a:r>
              <a:rPr lang="zh-TW" altLang="en-US" sz="6000" b="1" dirty="0">
                <a:solidFill>
                  <a:schemeClr val="bg1"/>
                </a:solidFill>
              </a:rPr>
              <a:t> 解決負債</a:t>
            </a:r>
          </a:p>
          <a:p>
            <a:pPr algn="ctr">
              <a:buFont typeface="Wingdings" panose="05000000000000000000" pitchFamily="2" charset="2"/>
              <a:buChar char="ü"/>
            </a:pPr>
            <a:r>
              <a:rPr lang="zh-TW" altLang="en-US" sz="6000" b="1" dirty="0">
                <a:solidFill>
                  <a:schemeClr val="bg1"/>
                </a:solidFill>
              </a:rPr>
              <a:t> 財務保障</a:t>
            </a:r>
          </a:p>
          <a:p>
            <a:pPr algn="ctr">
              <a:buFont typeface="Wingdings" panose="05000000000000000000" pitchFamily="2" charset="2"/>
              <a:buChar char="ü"/>
            </a:pPr>
            <a:r>
              <a:rPr lang="zh-TW" altLang="en-US" sz="6000" b="1" dirty="0">
                <a:solidFill>
                  <a:schemeClr val="bg1"/>
                </a:solidFill>
              </a:rPr>
              <a:t> 時間自由</a:t>
            </a:r>
          </a:p>
          <a:p>
            <a:pPr algn="ctr">
              <a:buFont typeface="Wingdings" panose="05000000000000000000" pitchFamily="2" charset="2"/>
              <a:buChar char="ü"/>
            </a:pPr>
            <a:r>
              <a:rPr lang="zh-TW" altLang="en-US" sz="6000" b="1" dirty="0">
                <a:solidFill>
                  <a:schemeClr val="bg1"/>
                </a:solidFill>
              </a:rPr>
              <a:t> 提早退休</a:t>
            </a:r>
          </a:p>
          <a:p>
            <a:pPr algn="ctr">
              <a:buFont typeface="Wingdings" panose="05000000000000000000" pitchFamily="2" charset="2"/>
              <a:buChar char="ü"/>
            </a:pPr>
            <a:r>
              <a:rPr lang="zh-TW" altLang="en-US" sz="6000" b="1" dirty="0">
                <a:solidFill>
                  <a:schemeClr val="bg1"/>
                </a:solidFill>
              </a:rPr>
              <a:t> 家庭保障</a:t>
            </a:r>
          </a:p>
          <a:p>
            <a:pPr algn="ctr">
              <a:buFont typeface="Wingdings" panose="05000000000000000000" pitchFamily="2" charset="2"/>
              <a:buChar char="ü"/>
            </a:pPr>
            <a:r>
              <a:rPr lang="zh-TW" altLang="en-US" sz="6000" b="1" dirty="0">
                <a:solidFill>
                  <a:schemeClr val="bg1"/>
                </a:solidFill>
              </a:rPr>
              <a:t> 環遊世界</a:t>
            </a:r>
          </a:p>
          <a:p>
            <a:pPr algn="ctr">
              <a:buFont typeface="Wingdings" panose="05000000000000000000" pitchFamily="2" charset="2"/>
              <a:buChar char="ü"/>
            </a:pPr>
            <a:r>
              <a:rPr lang="zh-TW" altLang="en-US" sz="6000" b="1" dirty="0">
                <a:solidFill>
                  <a:schemeClr val="bg1"/>
                </a:solidFill>
              </a:rPr>
              <a:t> 個人成長</a:t>
            </a:r>
            <a:endParaRPr lang="en-US" altLang="zh-TW" sz="6000" b="1" dirty="0">
              <a:solidFill>
                <a:schemeClr val="bg1"/>
              </a:solidFill>
            </a:endParaRPr>
          </a:p>
          <a:p>
            <a:pPr algn="ctr">
              <a:buFont typeface="Wingdings" panose="05000000000000000000" pitchFamily="2" charset="2"/>
              <a:buChar char="ü"/>
            </a:pPr>
            <a:endParaRPr lang="zh-HK" altLang="en-US" dirty="0"/>
          </a:p>
        </p:txBody>
      </p:sp>
    </p:spTree>
    <p:extLst>
      <p:ext uri="{BB962C8B-B14F-4D97-AF65-F5344CB8AC3E}">
        <p14:creationId xmlns:p14="http://schemas.microsoft.com/office/powerpoint/2010/main" val="464911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anim calcmode="lin" valueType="num">
                                      <p:cBhvr>
                                        <p:cTn id="31" dur="1000" fill="hold"/>
                                        <p:tgtEl>
                                          <p:spTgt spid="3">
                                            <p:bg/>
                                          </p:spTgt>
                                        </p:tgtEl>
                                        <p:attrNameLst>
                                          <p:attrName>ppt_w</p:attrName>
                                        </p:attrNameLst>
                                      </p:cBhvr>
                                      <p:tavLst>
                                        <p:tav tm="0">
                                          <p:val>
                                            <p:fltVal val="0"/>
                                          </p:val>
                                        </p:tav>
                                        <p:tav tm="100000">
                                          <p:val>
                                            <p:strVal val="#ppt_w"/>
                                          </p:val>
                                        </p:tav>
                                      </p:tavLst>
                                    </p:anim>
                                    <p:anim calcmode="lin" valueType="num">
                                      <p:cBhvr>
                                        <p:cTn id="32" dur="1000" fill="hold"/>
                                        <p:tgtEl>
                                          <p:spTgt spid="3">
                                            <p:bg/>
                                          </p:spTgt>
                                        </p:tgtEl>
                                        <p:attrNameLst>
                                          <p:attrName>ppt_h</p:attrName>
                                        </p:attrNameLst>
                                      </p:cBhvr>
                                      <p:tavLst>
                                        <p:tav tm="0">
                                          <p:val>
                                            <p:fltVal val="0"/>
                                          </p:val>
                                        </p:tav>
                                        <p:tav tm="100000">
                                          <p:val>
                                            <p:strVal val="#ppt_h"/>
                                          </p:val>
                                        </p:tav>
                                      </p:tavLst>
                                    </p:anim>
                                    <p:anim calcmode="lin" valueType="num">
                                      <p:cBhvr>
                                        <p:cTn id="33" dur="1000" fill="hold"/>
                                        <p:tgtEl>
                                          <p:spTgt spid="3">
                                            <p:bg/>
                                          </p:spTgt>
                                        </p:tgtEl>
                                        <p:attrNameLst>
                                          <p:attrName>style.rotation</p:attrName>
                                        </p:attrNameLst>
                                      </p:cBhvr>
                                      <p:tavLst>
                                        <p:tav tm="0">
                                          <p:val>
                                            <p:fltVal val="90"/>
                                          </p:val>
                                        </p:tav>
                                        <p:tav tm="100000">
                                          <p:val>
                                            <p:fltVal val="0"/>
                                          </p:val>
                                        </p:tav>
                                      </p:tavLst>
                                    </p:anim>
                                    <p:animEffect transition="in" filter="fade">
                                      <p:cBhvr>
                                        <p:cTn id="34" dur="1000"/>
                                        <p:tgtEl>
                                          <p:spTgt spid="3">
                                            <p:bg/>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p:cTn id="3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1" dur="5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2" dur="500"/>
                                        <p:tgtEl>
                                          <p:spTgt spid="3">
                                            <p:txEl>
                                              <p:pRg st="1" end="1"/>
                                            </p:tx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p:cTn id="4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2" end="2"/>
                                            </p:txEl>
                                          </p:spTgt>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p:cTn id="5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3" end="3"/>
                                            </p:txEl>
                                          </p:spTgt>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4" end="4"/>
                                            </p:tx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 calcmode="lin" valueType="num">
                                      <p:cBhvr>
                                        <p:cTn id="6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5" end="5"/>
                                            </p:txEl>
                                          </p:spTgt>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 calcmode="lin" valueType="num">
                                      <p:cBhvr>
                                        <p:cTn id="6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72" dur="1000"/>
                                        <p:tgtEl>
                                          <p:spTgt spid="3">
                                            <p:txEl>
                                              <p:pRg st="6" end="6"/>
                                            </p:txEl>
                                          </p:spTgt>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
                                            <p:txEl>
                                              <p:pRg st="7" end="7"/>
                                            </p:txEl>
                                          </p:spTgt>
                                        </p:tgtEl>
                                        <p:attrNameLst>
                                          <p:attrName>style.visibility</p:attrName>
                                        </p:attrNameLst>
                                      </p:cBhvr>
                                      <p:to>
                                        <p:strVal val="visible"/>
                                      </p:to>
                                    </p:set>
                                    <p:anim calcmode="lin" valueType="num">
                                      <p:cBhvr>
                                        <p:cTn id="7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8" dur="1000"/>
                                        <p:tgtEl>
                                          <p:spTgt spid="3">
                                            <p:txEl>
                                              <p:pRg st="7" end="7"/>
                                            </p:txEl>
                                          </p:spTgt>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 calcmode="lin" valueType="num">
                                      <p:cBhvr>
                                        <p:cTn id="8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8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84" dur="1000"/>
                                        <p:tgtEl>
                                          <p:spTgt spid="3">
                                            <p:txEl>
                                              <p:pRg st="8" end="8"/>
                                            </p:tx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anim calcmode="lin" valueType="num">
                                      <p:cBhvr>
                                        <p:cTn id="87"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8"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9"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90" dur="1000"/>
                                        <p:tgtEl>
                                          <p:spTgt spid="3">
                                            <p:txEl>
                                              <p:pRg st="9" end="9"/>
                                            </p:txEl>
                                          </p:spTgt>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
                                            <p:txEl>
                                              <p:pRg st="10" end="10"/>
                                            </p:txEl>
                                          </p:spTgt>
                                        </p:tgtEl>
                                        <p:attrNameLst>
                                          <p:attrName>style.visibility</p:attrName>
                                        </p:attrNameLst>
                                      </p:cBhvr>
                                      <p:to>
                                        <p:strVal val="visible"/>
                                      </p:to>
                                    </p:set>
                                    <p:anim calcmode="lin" valueType="num">
                                      <p:cBhvr>
                                        <p:cTn id="93"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94"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95"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96"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1" y="193081"/>
            <a:ext cx="7886700" cy="994172"/>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zh-TW" altLang="en-US" sz="5400" b="1" dirty="0">
                <a:ln/>
                <a:solidFill>
                  <a:schemeClr val="accent1">
                    <a:lumMod val="20000"/>
                    <a:lumOff val="80000"/>
                  </a:schemeClr>
                </a:solidFill>
                <a:latin typeface="華康雅風體W3(P)" panose="03000300000000000000" pitchFamily="66" charset="-120"/>
                <a:ea typeface="華康雅風體W3(P)" panose="03000300000000000000" pitchFamily="66" charset="-120"/>
              </a:rPr>
              <a:t>選擇</a:t>
            </a:r>
            <a:r>
              <a:rPr lang="en-US" altLang="zh-TW" sz="5400" b="1" dirty="0">
                <a:ln/>
                <a:solidFill>
                  <a:schemeClr val="accent1">
                    <a:lumMod val="20000"/>
                    <a:lumOff val="80000"/>
                  </a:schemeClr>
                </a:solidFill>
                <a:latin typeface="華康雅風體W3(P)" panose="03000300000000000000" pitchFamily="66" charset="-120"/>
                <a:ea typeface="華康雅風體W3(P)" panose="03000300000000000000" pitchFamily="66" charset="-120"/>
              </a:rPr>
              <a:t>+ </a:t>
            </a:r>
            <a:r>
              <a:rPr lang="zh-TW" altLang="en-US" sz="5400" b="1" dirty="0">
                <a:ln/>
                <a:solidFill>
                  <a:schemeClr val="accent1">
                    <a:lumMod val="20000"/>
                    <a:lumOff val="80000"/>
                  </a:schemeClr>
                </a:solidFill>
                <a:latin typeface="華康雅風體W3(P)" panose="03000300000000000000" pitchFamily="66" charset="-120"/>
                <a:ea typeface="華康雅風體W3(P)" panose="03000300000000000000" pitchFamily="66" charset="-120"/>
              </a:rPr>
              <a:t>努力</a:t>
            </a:r>
            <a:r>
              <a:rPr lang="en-US" altLang="zh-TW" sz="5400" b="1" dirty="0">
                <a:ln/>
                <a:solidFill>
                  <a:schemeClr val="accent1">
                    <a:lumMod val="20000"/>
                    <a:lumOff val="80000"/>
                  </a:schemeClr>
                </a:solidFill>
                <a:latin typeface="華康雅風體W3(P)" panose="03000300000000000000" pitchFamily="66" charset="-120"/>
                <a:ea typeface="華康雅風體W3(P)" panose="03000300000000000000" pitchFamily="66" charset="-120"/>
              </a:rPr>
              <a:t>= </a:t>
            </a:r>
            <a:r>
              <a:rPr lang="zh-TW" altLang="en-US" sz="5400" b="1" dirty="0">
                <a:ln/>
                <a:solidFill>
                  <a:schemeClr val="accent1">
                    <a:lumMod val="20000"/>
                    <a:lumOff val="80000"/>
                  </a:schemeClr>
                </a:solidFill>
                <a:latin typeface="華康雅風體W3(P)" panose="03000300000000000000" pitchFamily="66" charset="-120"/>
                <a:ea typeface="華康雅風體W3(P)" panose="03000300000000000000" pitchFamily="66" charset="-120"/>
              </a:rPr>
              <a:t>夢想成真</a:t>
            </a:r>
          </a:p>
        </p:txBody>
      </p:sp>
      <p:sp>
        <p:nvSpPr>
          <p:cNvPr id="5" name="矩形 4"/>
          <p:cNvSpPr/>
          <p:nvPr/>
        </p:nvSpPr>
        <p:spPr>
          <a:xfrm>
            <a:off x="3245224" y="1256322"/>
            <a:ext cx="1531907" cy="288539"/>
          </a:xfrm>
          <a:prstGeom prst="rect">
            <a:avLst/>
          </a:prstGeom>
        </p:spPr>
        <p:txBody>
          <a:bodyPr wrap="none" lIns="68459" tIns="34289" rIns="68459" bIns="34289">
            <a:spAutoFit/>
          </a:bodyPr>
          <a:lstStyle/>
          <a:p>
            <a:pPr defTabSz="684423"/>
            <a:r>
              <a:rPr lang="en-US" altLang="zh-TW" sz="1400" b="1" dirty="0">
                <a:solidFill>
                  <a:prstClr val="black"/>
                </a:solidFill>
                <a:latin typeface="Ravie" panose="04040805050809020602" pitchFamily="82" charset="0"/>
                <a:ea typeface="微軟正黑體" panose="020B0604030504040204" pitchFamily="34" charset="-120"/>
              </a:rPr>
              <a:t>DO</a:t>
            </a:r>
            <a:r>
              <a:rPr lang="zh-TW" altLang="en-US" sz="1400" b="1" dirty="0">
                <a:solidFill>
                  <a:prstClr val="black"/>
                </a:solidFill>
                <a:latin typeface="Ravie" panose="04040805050809020602" pitchFamily="82" charset="0"/>
                <a:ea typeface="微軟正黑體" panose="020B0604030504040204" pitchFamily="34" charset="-120"/>
              </a:rPr>
              <a:t> </a:t>
            </a:r>
            <a:r>
              <a:rPr lang="en-US" altLang="zh-TW" sz="1400" b="1" dirty="0">
                <a:solidFill>
                  <a:prstClr val="black"/>
                </a:solidFill>
                <a:latin typeface="Ravie" panose="04040805050809020602" pitchFamily="82" charset="0"/>
                <a:ea typeface="微軟正黑體" panose="020B0604030504040204" pitchFamily="34" charset="-120"/>
              </a:rPr>
              <a:t>NOTHING</a:t>
            </a:r>
          </a:p>
        </p:txBody>
      </p:sp>
      <p:sp>
        <p:nvSpPr>
          <p:cNvPr id="6" name="矩形 5"/>
          <p:cNvSpPr/>
          <p:nvPr/>
        </p:nvSpPr>
        <p:spPr>
          <a:xfrm>
            <a:off x="4205424" y="2363102"/>
            <a:ext cx="1720661" cy="288539"/>
          </a:xfrm>
          <a:prstGeom prst="rect">
            <a:avLst/>
          </a:prstGeom>
        </p:spPr>
        <p:txBody>
          <a:bodyPr wrap="none" lIns="68459" tIns="34289" rIns="68459" bIns="34289">
            <a:spAutoFit/>
          </a:bodyPr>
          <a:lstStyle/>
          <a:p>
            <a:pPr defTabSz="684423"/>
            <a:r>
              <a:rPr lang="en-US" altLang="zh-TW" sz="1400" b="1" dirty="0">
                <a:solidFill>
                  <a:prstClr val="black"/>
                </a:solidFill>
                <a:latin typeface="Ravie" panose="04040805050809020602" pitchFamily="82" charset="0"/>
                <a:ea typeface="微軟正黑體" panose="020B0604030504040204" pitchFamily="34" charset="-120"/>
              </a:rPr>
              <a:t>DO ANYTHING</a:t>
            </a:r>
          </a:p>
        </p:txBody>
      </p:sp>
      <p:sp>
        <p:nvSpPr>
          <p:cNvPr id="3" name="內容版面配置區 2"/>
          <p:cNvSpPr>
            <a:spLocks noGrp="1"/>
          </p:cNvSpPr>
          <p:nvPr>
            <p:ph idx="1"/>
          </p:nvPr>
        </p:nvSpPr>
        <p:spPr>
          <a:xfrm>
            <a:off x="2535903" y="-1504326"/>
            <a:ext cx="3783094" cy="3867347"/>
          </a:xfrm>
        </p:spPr>
        <p:txBody>
          <a:bodyPr>
            <a:prstTxWarp prst="textFadeUp">
              <a:avLst>
                <a:gd name="adj" fmla="val 40435"/>
              </a:avLst>
            </a:prstTxWarp>
            <a:normAutofit/>
          </a:bodyPr>
          <a:lstStyle/>
          <a:p>
            <a:endParaRPr lang="en-US" altLang="zh-HK" sz="2600" b="1" dirty="0">
              <a:solidFill>
                <a:schemeClr val="bg1"/>
              </a:solidFill>
              <a:latin typeface="微軟正黑體" panose="020B0604030504040204" pitchFamily="34" charset="-120"/>
              <a:ea typeface="微軟正黑體" panose="020B0604030504040204" pitchFamily="34" charset="-120"/>
            </a:endParaRPr>
          </a:p>
          <a:p>
            <a:endParaRPr lang="en-US" altLang="zh-HK" sz="2600" b="1" dirty="0">
              <a:latin typeface="微軟正黑體" panose="020B0604030504040204" pitchFamily="34" charset="-120"/>
              <a:ea typeface="微軟正黑體" panose="020B0604030504040204" pitchFamily="34" charset="-120"/>
            </a:endParaRPr>
          </a:p>
          <a:p>
            <a:pPr marL="0" indent="0">
              <a:buNone/>
            </a:pPr>
            <a:r>
              <a:rPr lang="en-US" altLang="zh-TW" sz="2600" b="1" dirty="0">
                <a:ln w="13462">
                  <a:solidFill>
                    <a:schemeClr val="bg1"/>
                  </a:solidFill>
                  <a:prstDash val="solid"/>
                </a:ln>
                <a:solidFill>
                  <a:srgbClr val="00206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DO SOMETHING</a:t>
            </a:r>
          </a:p>
        </p:txBody>
      </p:sp>
    </p:spTree>
    <p:extLst>
      <p:ext uri="{BB962C8B-B14F-4D97-AF65-F5344CB8AC3E}">
        <p14:creationId xmlns:p14="http://schemas.microsoft.com/office/powerpoint/2010/main" val="181994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78156" y="1744497"/>
            <a:ext cx="4393871" cy="3295403"/>
          </a:xfrm>
          <a:prstGeom prst="rect">
            <a:avLst/>
          </a:prstGeom>
        </p:spPr>
      </p:pic>
      <p:pic>
        <p:nvPicPr>
          <p:cNvPr id="3" name="圖片 2"/>
          <p:cNvPicPr>
            <a:picLocks noChangeAspect="1"/>
          </p:cNvPicPr>
          <p:nvPr/>
        </p:nvPicPr>
        <p:blipFill rotWithShape="1">
          <a:blip r:embed="rId3"/>
          <a:srcRect l="4014" t="8324" r="2693"/>
          <a:stretch/>
        </p:blipFill>
        <p:spPr>
          <a:xfrm rot="5400000">
            <a:off x="4829495" y="950198"/>
            <a:ext cx="4573206" cy="3370515"/>
          </a:xfrm>
          <a:prstGeom prst="rect">
            <a:avLst/>
          </a:prstGeom>
        </p:spPr>
      </p:pic>
      <p:pic>
        <p:nvPicPr>
          <p:cNvPr id="5" name="圖片 4"/>
          <p:cNvPicPr>
            <a:picLocks noChangeAspect="1"/>
          </p:cNvPicPr>
          <p:nvPr/>
        </p:nvPicPr>
        <p:blipFill rotWithShape="1">
          <a:blip r:embed="rId4"/>
          <a:srcRect l="2842" t="12078" r="2309" b="11877"/>
          <a:stretch/>
        </p:blipFill>
        <p:spPr>
          <a:xfrm>
            <a:off x="2467605" y="116656"/>
            <a:ext cx="2516957" cy="1513460"/>
          </a:xfrm>
          <a:prstGeom prst="rect">
            <a:avLst/>
          </a:prstGeom>
        </p:spPr>
      </p:pic>
      <p:sp>
        <p:nvSpPr>
          <p:cNvPr id="6" name="AutoShape 4" descr="goal的圖片搜尋結果"/>
          <p:cNvSpPr>
            <a:spLocks noChangeAspect="1" noChangeArrowheads="1"/>
          </p:cNvSpPr>
          <p:nvPr/>
        </p:nvSpPr>
        <p:spPr bwMode="auto">
          <a:xfrm>
            <a:off x="116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59" tIns="34289" rIns="68459" bIns="34289" numCol="1" anchor="t" anchorCtr="0" compatLnSpc="1">
            <a:prstTxWarp prst="textNoShape">
              <a:avLst/>
            </a:prstTxWarp>
          </a:bodyPr>
          <a:lstStyle/>
          <a:p>
            <a:pPr defTabSz="684423"/>
            <a:endParaRPr lang="zh-HK" altLang="en-US" sz="1400">
              <a:solidFill>
                <a:prstClr val="black"/>
              </a:solidFill>
            </a:endParaRPr>
          </a:p>
        </p:txBody>
      </p:sp>
      <p:sp>
        <p:nvSpPr>
          <p:cNvPr id="7" name="AutoShape 6" descr="goal的圖片搜尋結果"/>
          <p:cNvSpPr>
            <a:spLocks noChangeAspect="1" noChangeArrowheads="1"/>
          </p:cNvSpPr>
          <p:nvPr/>
        </p:nvSpPr>
        <p:spPr bwMode="auto">
          <a:xfrm>
            <a:off x="230981" y="603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59" tIns="34289" rIns="68459" bIns="34289" numCol="1" anchor="t" anchorCtr="0" compatLnSpc="1">
            <a:prstTxWarp prst="textNoShape">
              <a:avLst/>
            </a:prstTxWarp>
          </a:bodyPr>
          <a:lstStyle/>
          <a:p>
            <a:pPr defTabSz="684423"/>
            <a:endParaRPr lang="zh-HK" altLang="en-US" sz="1400">
              <a:solidFill>
                <a:prstClr val="black"/>
              </a:solidFill>
            </a:endParaRPr>
          </a:p>
        </p:txBody>
      </p:sp>
      <p:pic>
        <p:nvPicPr>
          <p:cNvPr id="78856" name="Picture 8" descr="goal的圖片搜尋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4" y="3496863"/>
            <a:ext cx="1297644" cy="129764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goal的圖片搜尋結果"/>
          <p:cNvSpPr>
            <a:spLocks noChangeAspect="1" noChangeArrowheads="1"/>
          </p:cNvSpPr>
          <p:nvPr/>
        </p:nvSpPr>
        <p:spPr bwMode="auto">
          <a:xfrm>
            <a:off x="345281" y="12033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59" tIns="34289" rIns="68459" bIns="34289" numCol="1" anchor="t" anchorCtr="0" compatLnSpc="1">
            <a:prstTxWarp prst="textNoShape">
              <a:avLst/>
            </a:prstTxWarp>
          </a:bodyPr>
          <a:lstStyle/>
          <a:p>
            <a:pPr defTabSz="684423"/>
            <a:endParaRPr lang="zh-HK" altLang="en-US" sz="1400">
              <a:solidFill>
                <a:prstClr val="black"/>
              </a:solidFill>
            </a:endParaRPr>
          </a:p>
        </p:txBody>
      </p:sp>
      <p:sp>
        <p:nvSpPr>
          <p:cNvPr id="9" name="AutoShape 12" descr="goal的圖片搜尋結果"/>
          <p:cNvSpPr>
            <a:spLocks noChangeAspect="1" noChangeArrowheads="1"/>
          </p:cNvSpPr>
          <p:nvPr/>
        </p:nvSpPr>
        <p:spPr bwMode="auto">
          <a:xfrm>
            <a:off x="459581" y="23456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59" tIns="34289" rIns="68459" bIns="34289" numCol="1" anchor="t" anchorCtr="0" compatLnSpc="1">
            <a:prstTxWarp prst="textNoShape">
              <a:avLst/>
            </a:prstTxWarp>
          </a:bodyPr>
          <a:lstStyle/>
          <a:p>
            <a:pPr defTabSz="684423"/>
            <a:endParaRPr lang="zh-HK" altLang="en-US" sz="1400">
              <a:solidFill>
                <a:prstClr val="black"/>
              </a:solidFill>
            </a:endParaRPr>
          </a:p>
        </p:txBody>
      </p:sp>
      <p:pic>
        <p:nvPicPr>
          <p:cNvPr id="78866" name="Picture 18" descr="goal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80" y="160049"/>
            <a:ext cx="2198816" cy="142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66896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stretch>
            <a:fillRect/>
          </a:stretch>
        </p:blipFill>
        <p:spPr>
          <a:xfrm rot="5400000">
            <a:off x="3764107" y="1188366"/>
            <a:ext cx="3176735" cy="2382551"/>
          </a:xfrm>
        </p:spPr>
      </p:pic>
      <p:pic>
        <p:nvPicPr>
          <p:cNvPr id="6" name="內容版面配置區 3"/>
          <p:cNvPicPr>
            <a:picLocks noChangeAspect="1"/>
          </p:cNvPicPr>
          <p:nvPr/>
        </p:nvPicPr>
        <p:blipFill>
          <a:blip r:embed="rId3"/>
          <a:stretch>
            <a:fillRect/>
          </a:stretch>
        </p:blipFill>
        <p:spPr>
          <a:xfrm rot="5400000">
            <a:off x="1572324" y="466863"/>
            <a:ext cx="2737247" cy="2052935"/>
          </a:xfrm>
          <a:prstGeom prst="rect">
            <a:avLst/>
          </a:prstGeom>
        </p:spPr>
      </p:pic>
      <p:pic>
        <p:nvPicPr>
          <p:cNvPr id="7" name="圖片 6"/>
          <p:cNvPicPr>
            <a:picLocks noChangeAspect="1"/>
          </p:cNvPicPr>
          <p:nvPr/>
        </p:nvPicPr>
        <p:blipFill>
          <a:blip r:embed="rId4"/>
          <a:stretch>
            <a:fillRect/>
          </a:stretch>
        </p:blipFill>
        <p:spPr>
          <a:xfrm rot="5400000">
            <a:off x="-191277" y="2574911"/>
            <a:ext cx="2845340" cy="2134005"/>
          </a:xfrm>
          <a:prstGeom prst="rect">
            <a:avLst/>
          </a:prstGeom>
        </p:spPr>
      </p:pic>
      <p:pic>
        <p:nvPicPr>
          <p:cNvPr id="2" name="圖片 1"/>
          <p:cNvPicPr>
            <a:picLocks noChangeAspect="1"/>
          </p:cNvPicPr>
          <p:nvPr/>
        </p:nvPicPr>
        <p:blipFill>
          <a:blip r:embed="rId5"/>
          <a:stretch>
            <a:fillRect/>
          </a:stretch>
        </p:blipFill>
        <p:spPr>
          <a:xfrm rot="5400000">
            <a:off x="6284275" y="2210563"/>
            <a:ext cx="3077192" cy="2307895"/>
          </a:xfrm>
          <a:prstGeom prst="rect">
            <a:avLst/>
          </a:prstGeom>
        </p:spPr>
      </p:pic>
      <p:sp>
        <p:nvSpPr>
          <p:cNvPr id="3" name="文字方塊 2"/>
          <p:cNvSpPr txBox="1"/>
          <p:nvPr/>
        </p:nvSpPr>
        <p:spPr>
          <a:xfrm>
            <a:off x="591717" y="1945115"/>
            <a:ext cx="8385155" cy="1177245"/>
          </a:xfrm>
          <a:prstGeom prst="rect">
            <a:avLst/>
          </a:prstGeom>
          <a:noFill/>
        </p:spPr>
        <p:txBody>
          <a:bodyPr wrap="square" lIns="68459" tIns="34289" rIns="68459" bIns="34289" rtlCol="0">
            <a:prstTxWarp prst="textStop">
              <a:avLst/>
            </a:prstTxWarp>
            <a:spAutoFit/>
            <a:scene3d>
              <a:camera prst="perspectiveRight"/>
              <a:lightRig rig="threePt" dir="t"/>
            </a:scene3d>
          </a:bodyPr>
          <a:lstStyle/>
          <a:p>
            <a:pPr defTabSz="684423"/>
            <a:r>
              <a:rPr lang="en-US" altLang="zh-HK" sz="7200" b="1" dirty="0">
                <a:ln w="9525">
                  <a:solidFill>
                    <a:prstClr val="white"/>
                  </a:solidFill>
                  <a:prstDash val="solid"/>
                </a:ln>
                <a:solidFill>
                  <a:prstClr val="black"/>
                </a:solidFill>
                <a:effectLst>
                  <a:outerShdw blurRad="12700" dist="38100" dir="2700000" algn="tl" rotWithShape="0">
                    <a:prstClr val="white">
                      <a:lumMod val="50000"/>
                    </a:prstClr>
                  </a:outerShdw>
                  <a:reflection blurRad="6350" stA="60000" endA="900" endPos="58000" dir="5400000" sy="-100000" algn="bl" rotWithShape="0"/>
                </a:effectLst>
              </a:rPr>
              <a:t>100 ABC --- 200 ABC </a:t>
            </a:r>
            <a:endParaRPr lang="zh-HK" altLang="en-US" sz="7200" b="1" dirty="0">
              <a:ln w="9525">
                <a:solidFill>
                  <a:prstClr val="white"/>
                </a:solidFill>
                <a:prstDash val="solid"/>
              </a:ln>
              <a:solidFill>
                <a:prstClr val="black"/>
              </a:solidFill>
              <a:effectLst>
                <a:outerShdw blurRad="12700" dist="38100" dir="2700000" algn="tl" rotWithShape="0">
                  <a:prstClr val="white">
                    <a:lumMod val="50000"/>
                  </a:prstClr>
                </a:outerShdw>
                <a:reflection blurRad="6350" stA="60000" endA="900" endPos="58000" dir="5400000" sy="-100000" algn="bl" rotWithShape="0"/>
              </a:effectLst>
            </a:endParaRPr>
          </a:p>
        </p:txBody>
      </p:sp>
      <p:pic>
        <p:nvPicPr>
          <p:cNvPr id="8" name="圖片 7" descr="Certifiably Fit: Physical Health, Healthy Eating, and Emotional Health ..."/>
          <p:cNvPicPr>
            <a:picLocks noChangeAspect="1"/>
          </p:cNvPicPr>
          <p:nvPr/>
        </p:nvPicPr>
        <p:blipFill>
          <a:blip r:embed="rId6"/>
          <a:stretch>
            <a:fillRect/>
          </a:stretch>
        </p:blipFill>
        <p:spPr>
          <a:xfrm>
            <a:off x="7025786" y="235926"/>
            <a:ext cx="1772759" cy="1329569"/>
          </a:xfrm>
          <a:prstGeom prst="rect">
            <a:avLst/>
          </a:prstGeom>
        </p:spPr>
      </p:pic>
    </p:spTree>
    <p:extLst>
      <p:ext uri="{BB962C8B-B14F-4D97-AF65-F5344CB8AC3E}">
        <p14:creationId xmlns:p14="http://schemas.microsoft.com/office/powerpoint/2010/main" val="140691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368" y="1813527"/>
            <a:ext cx="4110086" cy="3082565"/>
          </a:xfrm>
          <a:prstGeom prst="rect">
            <a:avLst/>
          </a:prstGeom>
        </p:spPr>
      </p:pic>
      <p:sp>
        <p:nvSpPr>
          <p:cNvPr id="2" name="矩形 1"/>
          <p:cNvSpPr/>
          <p:nvPr/>
        </p:nvSpPr>
        <p:spPr>
          <a:xfrm>
            <a:off x="5935968" y="1895465"/>
            <a:ext cx="1215718" cy="392415"/>
          </a:xfrm>
          <a:prstGeom prst="rect">
            <a:avLst/>
          </a:prstGeom>
        </p:spPr>
        <p:txBody>
          <a:bodyPr wrap="none" lIns="68459" tIns="34289" rIns="68459" bIns="34289">
            <a:spAutoFit/>
          </a:bodyPr>
          <a:lstStyle/>
          <a:p>
            <a:pPr defTabSz="684423"/>
            <a:r>
              <a:rPr lang="zh-HK" altLang="en-US" sz="2100" b="1" dirty="0">
                <a:solidFill>
                  <a:prstClr val="black"/>
                </a:solidFill>
              </a:rPr>
              <a:t>馬爾代夫</a:t>
            </a: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0501" t="11381" r="37626"/>
          <a:stretch/>
        </p:blipFill>
        <p:spPr>
          <a:xfrm>
            <a:off x="6056241" y="2702961"/>
            <a:ext cx="1387763" cy="1778131"/>
          </a:xfrm>
          <a:prstGeom prst="rect">
            <a:avLst/>
          </a:prstGeom>
        </p:spPr>
      </p:pic>
      <p:pic>
        <p:nvPicPr>
          <p:cNvPr id="9" name="Picture 2" descr="C:\Users\chelsiel\Desktop\12407123-The-Malaysia-flag-Stock-Photo-butt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8545">
            <a:off x="742241" y="3291085"/>
            <a:ext cx="3411719" cy="1585526"/>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2461906" y="3326176"/>
            <a:ext cx="523220" cy="300083"/>
          </a:xfrm>
          <a:prstGeom prst="rect">
            <a:avLst/>
          </a:prstGeom>
        </p:spPr>
        <p:txBody>
          <a:bodyPr wrap="none" lIns="68459" tIns="34289" rIns="68459" bIns="34289">
            <a:spAutoFit/>
          </a:bodyPr>
          <a:lstStyle/>
          <a:p>
            <a:pPr defTabSz="684423"/>
            <a:r>
              <a:rPr lang="zh-HK" altLang="en-US" sz="1500" b="1" dirty="0">
                <a:solidFill>
                  <a:prstClr val="black"/>
                </a:solidFill>
              </a:rPr>
              <a:t>短宣</a:t>
            </a:r>
          </a:p>
        </p:txBody>
      </p:sp>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92" y="101079"/>
            <a:ext cx="3807493" cy="2855620"/>
          </a:xfrm>
          <a:prstGeom prst="rect">
            <a:avLst/>
          </a:prstGeom>
        </p:spPr>
      </p:pic>
      <p:sp>
        <p:nvSpPr>
          <p:cNvPr id="13" name="矩形 12"/>
          <p:cNvSpPr/>
          <p:nvPr/>
        </p:nvSpPr>
        <p:spPr>
          <a:xfrm>
            <a:off x="1471641" y="160829"/>
            <a:ext cx="1754327" cy="392415"/>
          </a:xfrm>
          <a:prstGeom prst="rect">
            <a:avLst/>
          </a:prstGeom>
        </p:spPr>
        <p:txBody>
          <a:bodyPr wrap="none" lIns="68459" tIns="34289" rIns="68459" bIns="34289">
            <a:spAutoFit/>
          </a:bodyPr>
          <a:lstStyle/>
          <a:p>
            <a:pPr defTabSz="684423"/>
            <a:r>
              <a:rPr lang="zh-TW" altLang="en-US" sz="2100" b="1" dirty="0">
                <a:solidFill>
                  <a:prstClr val="black"/>
                </a:solidFill>
              </a:rPr>
              <a:t>媽媽每年旅遊</a:t>
            </a:r>
            <a:endParaRPr lang="zh-HK" altLang="en-US" sz="2100" b="1" dirty="0">
              <a:solidFill>
                <a:prstClr val="black"/>
              </a:solidFill>
            </a:endParaRPr>
          </a:p>
        </p:txBody>
      </p:sp>
    </p:spTree>
    <p:extLst>
      <p:ext uri="{BB962C8B-B14F-4D97-AF65-F5344CB8AC3E}">
        <p14:creationId xmlns:p14="http://schemas.microsoft.com/office/powerpoint/2010/main" val="3583581439"/>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787" y="1441848"/>
            <a:ext cx="7315200" cy="30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62691" y="3784997"/>
            <a:ext cx="1031081" cy="275034"/>
          </a:xfrm>
          <a:prstGeom prst="rect">
            <a:avLst/>
          </a:prstGeom>
          <a:ln>
            <a:noFill/>
          </a:ln>
        </p:spPr>
        <p:style>
          <a:lnRef idx="2">
            <a:schemeClr val="dk1"/>
          </a:lnRef>
          <a:fillRef idx="1">
            <a:schemeClr val="lt1"/>
          </a:fillRef>
          <a:effectRef idx="0">
            <a:schemeClr val="dk1"/>
          </a:effectRef>
          <a:fontRef idx="minor">
            <a:schemeClr val="dk1"/>
          </a:fontRef>
        </p:style>
        <p:txBody>
          <a:bodyPr lIns="68457" tIns="34289" rIns="68457" bIns="34289" anchor="ctr"/>
          <a:lstStyle/>
          <a:p>
            <a:pPr algn="ctr" defTabSz="684406">
              <a:defRPr/>
            </a:pPr>
            <a:endParaRPr lang="en-US" sz="1400" kern="0" dirty="0">
              <a:solidFill>
                <a:srgbClr val="DDDEDD"/>
              </a:solidFill>
              <a:latin typeface="微軟正黑體" panose="020B0604030504040204" pitchFamily="34" charset="-120"/>
            </a:endParaRPr>
          </a:p>
        </p:txBody>
      </p:sp>
      <p:sp>
        <p:nvSpPr>
          <p:cNvPr id="13316" name="TextBox 2"/>
          <p:cNvSpPr txBox="1">
            <a:spLocks noChangeArrowheads="1"/>
          </p:cNvSpPr>
          <p:nvPr/>
        </p:nvSpPr>
        <p:spPr bwMode="auto">
          <a:xfrm>
            <a:off x="876895" y="3779044"/>
            <a:ext cx="1252538"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57" tIns="34289" rIns="68457" bIns="34289">
            <a:spAutoFit/>
          </a:bodyPr>
          <a:lstStyle>
            <a:lvl1pPr defTabSz="912813">
              <a:defRPr>
                <a:solidFill>
                  <a:schemeClr val="tx1"/>
                </a:solidFill>
                <a:latin typeface="Calibri" panose="020F0502020204030204" pitchFamily="34" charset="0"/>
                <a:ea typeface="新細明體" panose="02020500000000000000" pitchFamily="18" charset="-120"/>
              </a:defRPr>
            </a:lvl1pPr>
            <a:lvl2pPr marL="742950" indent="-285750" defTabSz="912813">
              <a:defRPr>
                <a:solidFill>
                  <a:schemeClr val="tx1"/>
                </a:solidFill>
                <a:latin typeface="Calibri" panose="020F0502020204030204" pitchFamily="34" charset="0"/>
                <a:ea typeface="新細明體" panose="02020500000000000000" pitchFamily="18" charset="-120"/>
              </a:defRPr>
            </a:lvl2pPr>
            <a:lvl3pPr marL="1143000" indent="-228600" defTabSz="912813">
              <a:defRPr>
                <a:solidFill>
                  <a:schemeClr val="tx1"/>
                </a:solidFill>
                <a:latin typeface="Calibri" panose="020F0502020204030204" pitchFamily="34" charset="0"/>
                <a:ea typeface="新細明體" panose="02020500000000000000" pitchFamily="18" charset="-120"/>
              </a:defRPr>
            </a:lvl3pPr>
            <a:lvl4pPr marL="1600200" indent="-228600" defTabSz="912813">
              <a:defRPr>
                <a:solidFill>
                  <a:schemeClr val="tx1"/>
                </a:solidFill>
                <a:latin typeface="Calibri" panose="020F0502020204030204" pitchFamily="34" charset="0"/>
                <a:ea typeface="新細明體" panose="02020500000000000000" pitchFamily="18" charset="-120"/>
              </a:defRPr>
            </a:lvl4pPr>
            <a:lvl5pPr marL="2057400" indent="-228600" defTabSz="912813">
              <a:defRPr>
                <a:solidFill>
                  <a:schemeClr val="tx1"/>
                </a:solidFill>
                <a:latin typeface="Calibri" panose="020F0502020204030204" pitchFamily="34" charset="0"/>
                <a:ea typeface="新細明體" panose="02020500000000000000" pitchFamily="18" charset="-120"/>
              </a:defRPr>
            </a:lvl5pPr>
            <a:lvl6pPr marL="25146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defTabSz="683216" fontAlgn="base">
              <a:spcBef>
                <a:spcPct val="0"/>
              </a:spcBef>
              <a:spcAft>
                <a:spcPct val="0"/>
              </a:spcAft>
              <a:defRPr/>
            </a:pPr>
            <a:r>
              <a:rPr lang="zh-CN" altLang="en-US" sz="600" b="1" kern="0" dirty="0">
                <a:solidFill>
                  <a:srgbClr val="042555"/>
                </a:solidFill>
                <a:latin typeface="Arial" panose="020B0604020202020204" pitchFamily="34" charset="0"/>
                <a:ea typeface="宋体" panose="02010600030101010101" pitchFamily="2" charset="-122"/>
                <a:cs typeface="Arial" panose="020B0604020202020204" pitchFamily="34" charset="0"/>
              </a:rPr>
              <a:t>全面開發業務國家（地</a:t>
            </a:r>
            <a:r>
              <a:rPr lang="zh-TW" altLang="en-US" sz="600" b="1" kern="0" dirty="0">
                <a:solidFill>
                  <a:srgbClr val="042555"/>
                </a:solidFill>
                <a:latin typeface="Arial" panose="020B0604020202020204" pitchFamily="34" charset="0"/>
                <a:ea typeface="宋体" panose="02010600030101010101" pitchFamily="2" charset="-122"/>
                <a:cs typeface="Arial" panose="020B0604020202020204" pitchFamily="34" charset="0"/>
              </a:rPr>
              <a:t>區</a:t>
            </a:r>
            <a:r>
              <a:rPr lang="zh-CN" altLang="en-US" sz="600" b="1" kern="0" dirty="0">
                <a:solidFill>
                  <a:srgbClr val="042555"/>
                </a:solidFill>
                <a:latin typeface="Arial" panose="020B0604020202020204" pitchFamily="34" charset="0"/>
                <a:ea typeface="宋体" panose="02010600030101010101" pitchFamily="2" charset="-122"/>
                <a:cs typeface="Arial" panose="020B0604020202020204" pitchFamily="34" charset="0"/>
              </a:rPr>
              <a:t>）</a:t>
            </a:r>
            <a:endParaRPr lang="en-US" altLang="zh-CN" sz="600" b="1" kern="0" dirty="0">
              <a:solidFill>
                <a:srgbClr val="042555"/>
              </a:solidFill>
              <a:latin typeface="Arial" panose="020B0604020202020204" pitchFamily="34" charset="0"/>
              <a:ea typeface="宋体" panose="02010600030101010101" pitchFamily="2" charset="-122"/>
              <a:cs typeface="Arial" panose="020B0604020202020204" pitchFamily="34" charset="0"/>
            </a:endParaRPr>
          </a:p>
          <a:p>
            <a:pPr defTabSz="683216" fontAlgn="base">
              <a:spcBef>
                <a:spcPct val="0"/>
              </a:spcBef>
              <a:spcAft>
                <a:spcPct val="0"/>
              </a:spcAft>
              <a:defRPr/>
            </a:pPr>
            <a:r>
              <a:rPr lang="zh-CN" altLang="en-US" sz="600" b="1" kern="0" dirty="0">
                <a:solidFill>
                  <a:srgbClr val="042555"/>
                </a:solidFill>
                <a:latin typeface="Arial" panose="020B0604020202020204" pitchFamily="34" charset="0"/>
                <a:ea typeface="宋体" panose="02010600030101010101" pitchFamily="2" charset="-122"/>
                <a:cs typeface="Arial" panose="020B0604020202020204" pitchFamily="34" charset="0"/>
              </a:rPr>
              <a:t>新加入市場計劃國家</a:t>
            </a:r>
            <a:endParaRPr lang="en-US" altLang="en-US" sz="600" b="1" kern="0" dirty="0">
              <a:solidFill>
                <a:srgbClr val="04255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317" name="Title 1"/>
          <p:cNvSpPr txBox="1">
            <a:spLocks/>
          </p:cNvSpPr>
          <p:nvPr/>
        </p:nvSpPr>
        <p:spPr bwMode="auto">
          <a:xfrm>
            <a:off x="-2977" y="4242199"/>
            <a:ext cx="9142810" cy="103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27" tIns="34289" rIns="68427" bIns="34289" anchor="ctr"/>
          <a:lstStyle>
            <a:lvl1pPr defTabSz="455613">
              <a:defRPr>
                <a:solidFill>
                  <a:schemeClr val="tx1"/>
                </a:solidFill>
                <a:latin typeface="Calibri" panose="020F0502020204030204" pitchFamily="34" charset="0"/>
                <a:ea typeface="新細明體" panose="02020500000000000000" pitchFamily="18" charset="-120"/>
              </a:defRPr>
            </a:lvl1pPr>
            <a:lvl2pPr marL="742950" indent="-285750" defTabSz="455613">
              <a:defRPr>
                <a:solidFill>
                  <a:schemeClr val="tx1"/>
                </a:solidFill>
                <a:latin typeface="Calibri" panose="020F0502020204030204" pitchFamily="34" charset="0"/>
                <a:ea typeface="新細明體" panose="02020500000000000000" pitchFamily="18" charset="-120"/>
              </a:defRPr>
            </a:lvl2pPr>
            <a:lvl3pPr marL="1143000" indent="-228600" defTabSz="455613">
              <a:defRPr>
                <a:solidFill>
                  <a:schemeClr val="tx1"/>
                </a:solidFill>
                <a:latin typeface="Calibri" panose="020F0502020204030204" pitchFamily="34" charset="0"/>
                <a:ea typeface="新細明體" panose="02020500000000000000" pitchFamily="18" charset="-120"/>
              </a:defRPr>
            </a:lvl3pPr>
            <a:lvl4pPr marL="1600200" indent="-228600" defTabSz="455613">
              <a:defRPr>
                <a:solidFill>
                  <a:schemeClr val="tx1"/>
                </a:solidFill>
                <a:latin typeface="Calibri" panose="020F0502020204030204" pitchFamily="34" charset="0"/>
                <a:ea typeface="新細明體" panose="02020500000000000000" pitchFamily="18" charset="-120"/>
              </a:defRPr>
            </a:lvl4pPr>
            <a:lvl5pPr marL="2057400" indent="-228600" defTabSz="455613">
              <a:defRPr>
                <a:solidFill>
                  <a:schemeClr val="tx1"/>
                </a:solidFill>
                <a:latin typeface="Calibri" panose="020F0502020204030204" pitchFamily="34" charset="0"/>
                <a:ea typeface="新細明體" panose="02020500000000000000" pitchFamily="18" charset="-120"/>
              </a:defRPr>
            </a:lvl5pPr>
            <a:lvl6pPr marL="25146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defTabSz="340973" fontAlgn="base">
              <a:spcBef>
                <a:spcPct val="0"/>
              </a:spcBef>
              <a:spcAft>
                <a:spcPct val="0"/>
              </a:spcAft>
              <a:defRPr/>
            </a:pPr>
            <a:r>
              <a:rPr lang="zh-CN"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現有</a:t>
            </a:r>
            <a:r>
              <a:rPr lang="en-US" altLang="zh-TW"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10</a:t>
            </a:r>
            <a:r>
              <a:rPr lang="zh-TW"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個</a:t>
            </a:r>
            <a:r>
              <a:rPr lang="zh-CN"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市場</a:t>
            </a:r>
            <a:r>
              <a:rPr lang="zh-TW"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國家</a:t>
            </a:r>
            <a:r>
              <a:rPr lang="zh-CN"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（地區）全面開展業務，另</a:t>
            </a:r>
            <a:r>
              <a:rPr lang="zh-TW"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有</a:t>
            </a:r>
            <a:r>
              <a:rPr lang="en-US" altLang="zh-TW"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7</a:t>
            </a:r>
            <a:r>
              <a:rPr lang="zh-TW"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個國家</a:t>
            </a:r>
            <a:r>
              <a:rPr lang="zh-CN"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加入</a:t>
            </a:r>
            <a:r>
              <a:rPr lang="zh-TW"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新興市場</a:t>
            </a:r>
            <a:r>
              <a:rPr lang="zh-CN"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計劃，</a:t>
            </a:r>
            <a:endParaRPr lang="en-US" altLang="zh-CN"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340973" fontAlgn="base">
              <a:spcBef>
                <a:spcPct val="0"/>
              </a:spcBef>
              <a:spcAft>
                <a:spcPct val="0"/>
              </a:spcAft>
              <a:defRPr/>
            </a:pPr>
            <a:r>
              <a:rPr lang="zh-CN"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此外，藉助</a:t>
            </a:r>
            <a:r>
              <a:rPr lang="en-US" altLang="zh-TW"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Global.SHOP.COM</a:t>
            </a:r>
            <a:r>
              <a:rPr lang="zh-CN"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可</a:t>
            </a:r>
            <a:r>
              <a:rPr lang="zh-TW"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為超過</a:t>
            </a:r>
            <a:r>
              <a:rPr lang="en-US" altLang="zh-TW"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200</a:t>
            </a:r>
            <a:r>
              <a:rPr lang="zh-TW"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個國家的顧客服務</a:t>
            </a:r>
            <a:endParaRPr lang="en-US" altLang="en-US"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318" name="TextBox 22"/>
          <p:cNvSpPr txBox="1">
            <a:spLocks noChangeArrowheads="1"/>
          </p:cNvSpPr>
          <p:nvPr/>
        </p:nvSpPr>
        <p:spPr bwMode="auto">
          <a:xfrm>
            <a:off x="754261" y="88107"/>
            <a:ext cx="2156222"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2" tIns="45636" rIns="91272" bIns="45636">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defTabSz="911364" fontAlgn="base">
              <a:spcBef>
                <a:spcPct val="0"/>
              </a:spcBef>
              <a:spcAft>
                <a:spcPct val="0"/>
              </a:spcAft>
              <a:defRPr/>
            </a:pPr>
            <a:r>
              <a:rPr lang="zh-TW" altLang="en-US" kern="0" dirty="0">
                <a:solidFill>
                  <a:srgbClr val="000000"/>
                </a:solidFill>
                <a:latin typeface="微軟正黑體" panose="020B0604030504040204" pitchFamily="34" charset="-120"/>
                <a:ea typeface="微軟正黑體" panose="020B0604030504040204" pitchFamily="34" charset="-120"/>
              </a:rPr>
              <a:t>美洲區</a:t>
            </a:r>
            <a:endParaRPr lang="en-US" altLang="en-US" kern="0" dirty="0">
              <a:solidFill>
                <a:srgbClr val="000000"/>
              </a:solidFill>
              <a:latin typeface="微軟正黑體" panose="020B0604030504040204" pitchFamily="34" charset="-120"/>
              <a:ea typeface="微軟正黑體" panose="020B0604030504040204" pitchFamily="34" charset="-120"/>
            </a:endParaRPr>
          </a:p>
        </p:txBody>
      </p:sp>
      <p:sp>
        <p:nvSpPr>
          <p:cNvPr id="13319" name="TextBox 23"/>
          <p:cNvSpPr txBox="1">
            <a:spLocks noChangeArrowheads="1"/>
          </p:cNvSpPr>
          <p:nvPr/>
        </p:nvSpPr>
        <p:spPr bwMode="auto">
          <a:xfrm>
            <a:off x="3501034" y="78582"/>
            <a:ext cx="2156222"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2" tIns="45636" rIns="91272" bIns="45636">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defTabSz="911364" fontAlgn="base">
              <a:spcBef>
                <a:spcPct val="0"/>
              </a:spcBef>
              <a:spcAft>
                <a:spcPct val="0"/>
              </a:spcAft>
              <a:defRPr/>
            </a:pPr>
            <a:r>
              <a:rPr lang="zh-TW" altLang="en-US" kern="0" dirty="0">
                <a:solidFill>
                  <a:srgbClr val="000000"/>
                </a:solidFill>
                <a:latin typeface="微軟正黑體" panose="020B0604030504040204" pitchFamily="34" charset="-120"/>
                <a:ea typeface="微軟正黑體" panose="020B0604030504040204" pitchFamily="34" charset="-120"/>
              </a:rPr>
              <a:t>歐洲區</a:t>
            </a:r>
            <a:endParaRPr lang="en-US" altLang="en-US" kern="0" dirty="0">
              <a:solidFill>
                <a:srgbClr val="000000"/>
              </a:solidFill>
              <a:latin typeface="微軟正黑體" panose="020B0604030504040204" pitchFamily="34" charset="-120"/>
              <a:ea typeface="微軟正黑體" panose="020B0604030504040204" pitchFamily="34" charset="-120"/>
            </a:endParaRPr>
          </a:p>
        </p:txBody>
      </p:sp>
      <p:sp>
        <p:nvSpPr>
          <p:cNvPr id="13320" name="TextBox 24"/>
          <p:cNvSpPr txBox="1">
            <a:spLocks noChangeArrowheads="1"/>
          </p:cNvSpPr>
          <p:nvPr/>
        </p:nvSpPr>
        <p:spPr bwMode="auto">
          <a:xfrm>
            <a:off x="6129934" y="78582"/>
            <a:ext cx="2156222"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2" tIns="45636" rIns="91272" bIns="45636">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defTabSz="911364" fontAlgn="base">
              <a:spcBef>
                <a:spcPct val="0"/>
              </a:spcBef>
              <a:spcAft>
                <a:spcPct val="0"/>
              </a:spcAft>
              <a:defRPr/>
            </a:pPr>
            <a:r>
              <a:rPr lang="zh-TW" altLang="en-US" kern="0" dirty="0">
                <a:solidFill>
                  <a:srgbClr val="000000"/>
                </a:solidFill>
                <a:latin typeface="微軟正黑體" panose="020B0604030504040204" pitchFamily="34" charset="-120"/>
                <a:ea typeface="微軟正黑體" panose="020B0604030504040204" pitchFamily="34" charset="-120"/>
              </a:rPr>
              <a:t>亞洲區</a:t>
            </a:r>
            <a:endParaRPr lang="en-US" altLang="en-US" kern="0" dirty="0">
              <a:solidFill>
                <a:srgbClr val="000000"/>
              </a:solidFill>
              <a:latin typeface="微軟正黑體" panose="020B0604030504040204" pitchFamily="34" charset="-120"/>
              <a:ea typeface="微軟正黑體" panose="020B0604030504040204" pitchFamily="34" charset="-120"/>
            </a:endParaRPr>
          </a:p>
        </p:txBody>
      </p:sp>
      <p:pic>
        <p:nvPicPr>
          <p:cNvPr id="13321" name="Picture 1"/>
          <p:cNvPicPr>
            <a:picLocks noChangeAspect="1"/>
          </p:cNvPicPr>
          <p:nvPr/>
        </p:nvPicPr>
        <p:blipFill>
          <a:blip r:embed="rId3" cstate="print">
            <a:extLst>
              <a:ext uri="{28A0092B-C50C-407E-A947-70E740481C1C}">
                <a14:useLocalDpi xmlns:a14="http://schemas.microsoft.com/office/drawing/2010/main" val="0"/>
              </a:ext>
            </a:extLst>
          </a:blip>
          <a:srcRect b="94402"/>
          <a:stretch>
            <a:fillRect/>
          </a:stretch>
        </p:blipFill>
        <p:spPr bwMode="auto">
          <a:xfrm>
            <a:off x="428034" y="363224"/>
            <a:ext cx="8354615" cy="7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Country Flags Waving.png"/>
          <p:cNvPicPr>
            <a:picLocks noChangeAspect="1"/>
          </p:cNvPicPr>
          <p:nvPr/>
        </p:nvPicPr>
        <p:blipFill>
          <a:blip r:embed="rId4" cstate="print">
            <a:extLst>
              <a:ext uri="{28A0092B-C50C-407E-A947-70E740481C1C}">
                <a14:useLocalDpi xmlns:a14="http://schemas.microsoft.com/office/drawing/2010/main" val="0"/>
              </a:ext>
            </a:extLst>
          </a:blip>
          <a:srcRect r="68266"/>
          <a:stretch>
            <a:fillRect/>
          </a:stretch>
        </p:blipFill>
        <p:spPr bwMode="auto">
          <a:xfrm>
            <a:off x="543521" y="407193"/>
            <a:ext cx="2543175" cy="103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Country Flags Waving.png"/>
          <p:cNvPicPr>
            <a:picLocks noChangeAspect="1"/>
          </p:cNvPicPr>
          <p:nvPr/>
        </p:nvPicPr>
        <p:blipFill>
          <a:blip r:embed="rId4" cstate="print">
            <a:extLst>
              <a:ext uri="{28A0092B-C50C-407E-A947-70E740481C1C}">
                <a14:useLocalDpi xmlns:a14="http://schemas.microsoft.com/office/drawing/2010/main" val="0"/>
              </a:ext>
            </a:extLst>
          </a:blip>
          <a:srcRect l="44542" r="44971"/>
          <a:stretch>
            <a:fillRect/>
          </a:stretch>
        </p:blipFill>
        <p:spPr bwMode="auto">
          <a:xfrm>
            <a:off x="4147626" y="394180"/>
            <a:ext cx="840581" cy="103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3" descr="Country Flags Waving.png"/>
          <p:cNvPicPr>
            <a:picLocks noChangeAspect="1"/>
          </p:cNvPicPr>
          <p:nvPr/>
        </p:nvPicPr>
        <p:blipFill>
          <a:blip r:embed="rId4" cstate="print">
            <a:extLst>
              <a:ext uri="{28A0092B-C50C-407E-A947-70E740481C1C}">
                <a14:useLocalDpi xmlns:a14="http://schemas.microsoft.com/office/drawing/2010/main" val="0"/>
              </a:ext>
            </a:extLst>
          </a:blip>
          <a:srcRect l="68201"/>
          <a:stretch>
            <a:fillRect/>
          </a:stretch>
        </p:blipFill>
        <p:spPr bwMode="auto">
          <a:xfrm>
            <a:off x="6081118" y="407193"/>
            <a:ext cx="2547938" cy="103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rot="18581875">
            <a:off x="6159792" y="3205636"/>
            <a:ext cx="311800" cy="657374"/>
          </a:xfrm>
          <a:prstGeom prst="ellipse">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lIns="68457" tIns="34289" rIns="68457" bIns="34289" rtlCol="0" anchor="ctr"/>
          <a:lstStyle/>
          <a:p>
            <a:pPr algn="ctr" defTabSz="684406"/>
            <a:endParaRPr lang="en-US" sz="1400">
              <a:solidFill>
                <a:srgbClr val="FFFFFF"/>
              </a:solidFill>
            </a:endParaRPr>
          </a:p>
        </p:txBody>
      </p:sp>
      <p:pic>
        <p:nvPicPr>
          <p:cNvPr id="1026" name="Picture 2" descr="C:\Users\chelsiel\Desktop\12407123-The-Malaysia-flag-Stock-Photo-butt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8545">
            <a:off x="8066441" y="728638"/>
            <a:ext cx="640793" cy="39765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511622" y="1257509"/>
            <a:ext cx="5012430" cy="761747"/>
          </a:xfrm>
          <a:prstGeom prst="rect">
            <a:avLst/>
          </a:prstGeom>
        </p:spPr>
        <p:txBody>
          <a:bodyPr wrap="none" lIns="68457" tIns="34289" rIns="68457" bIns="34289">
            <a:spAutoFit/>
          </a:bodyPr>
          <a:lstStyle/>
          <a:p>
            <a:pPr defTabSz="684406"/>
            <a:r>
              <a:rPr lang="en-US" altLang="zh-TW" sz="4500" b="1" dirty="0">
                <a:ln w="9525">
                  <a:solidFill>
                    <a:srgbClr val="FFFFFF"/>
                  </a:solidFill>
                  <a:prstDash val="solid"/>
                </a:ln>
                <a:solidFill>
                  <a:srgbClr val="1C8EAB"/>
                </a:solidFill>
                <a:effectLst>
                  <a:outerShdw blurRad="12700" dist="38100" dir="2700000" algn="tl" rotWithShape="0">
                    <a:srgbClr val="1C8EAB">
                      <a:lumMod val="60000"/>
                      <a:lumOff val="40000"/>
                    </a:srgbClr>
                  </a:outerShdw>
                </a:effectLst>
                <a:latin typeface="華康雅風體W3(P)" panose="03000300000000000000" pitchFamily="66" charset="-120"/>
                <a:ea typeface="華康雅風體W3(P)" panose="03000300000000000000" pitchFamily="66" charset="-120"/>
              </a:rPr>
              <a:t>33 </a:t>
            </a:r>
            <a:r>
              <a:rPr lang="zh-TW" altLang="en-US" sz="4500" b="1" dirty="0">
                <a:ln w="9525">
                  <a:solidFill>
                    <a:srgbClr val="FFFFFF"/>
                  </a:solidFill>
                  <a:prstDash val="solid"/>
                </a:ln>
                <a:solidFill>
                  <a:srgbClr val="1C8EAB"/>
                </a:solidFill>
                <a:effectLst>
                  <a:outerShdw blurRad="12700" dist="38100" dir="2700000" algn="tl" rotWithShape="0">
                    <a:srgbClr val="1C8EAB">
                      <a:lumMod val="60000"/>
                      <a:lumOff val="40000"/>
                    </a:srgbClr>
                  </a:outerShdw>
                </a:effectLst>
                <a:latin typeface="華康雅風體W3(P)" panose="03000300000000000000" pitchFamily="66" charset="-120"/>
                <a:ea typeface="華康雅風體W3(P)" panose="03000300000000000000" pitchFamily="66" charset="-120"/>
              </a:rPr>
              <a:t>日永續收入之旅</a:t>
            </a:r>
            <a:endParaRPr lang="zh-HK" altLang="en-US" sz="4500" b="1" dirty="0">
              <a:ln w="9525">
                <a:solidFill>
                  <a:srgbClr val="FFFFFF"/>
                </a:solidFill>
                <a:prstDash val="solid"/>
              </a:ln>
              <a:solidFill>
                <a:srgbClr val="1C8EAB"/>
              </a:solidFill>
              <a:effectLst>
                <a:outerShdw blurRad="12700" dist="38100" dir="2700000" algn="tl" rotWithShape="0">
                  <a:srgbClr val="1C8EAB">
                    <a:lumMod val="60000"/>
                    <a:lumOff val="40000"/>
                  </a:srgbClr>
                </a:outerShdw>
              </a:effectLst>
              <a:latin typeface="華康雅風體W3(P)" panose="03000300000000000000" pitchFamily="66" charset="-120"/>
              <a:ea typeface="華康雅風體W3(P)" panose="03000300000000000000" pitchFamily="66" charset="-120"/>
            </a:endParaRPr>
          </a:p>
        </p:txBody>
      </p:sp>
      <p:pic>
        <p:nvPicPr>
          <p:cNvPr id="19" name="Picture 4" descr="旅行的圖片搜尋結果"/>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125774" y="2032996"/>
            <a:ext cx="3384199" cy="174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61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TextBox 151"/>
          <p:cNvSpPr txBox="1"/>
          <p:nvPr/>
        </p:nvSpPr>
        <p:spPr>
          <a:xfrm>
            <a:off x="303838" y="655122"/>
            <a:ext cx="8524754" cy="780214"/>
          </a:xfrm>
          <a:prstGeom prst="rect">
            <a:avLst/>
          </a:prstGeom>
          <a:noFill/>
        </p:spPr>
        <p:txBody>
          <a:bodyPr wrap="square" lIns="68457" tIns="34289" rIns="68457" bIns="34289" rtlCol="0">
            <a:spAutoFit/>
          </a:bodyPr>
          <a:lstStyle/>
          <a:p>
            <a:pPr algn="ctr" defTabSz="342047">
              <a:lnSpc>
                <a:spcPct val="110000"/>
              </a:lnSpc>
              <a:defRPr/>
            </a:pPr>
            <a:r>
              <a:rPr lang="zh-HK" altLang="en-US" sz="2100" kern="0" dirty="0">
                <a:solidFill>
                  <a:srgbClr val="000000"/>
                </a:solidFill>
                <a:latin typeface="微軟正黑體" panose="020B0604030504040204" pitchFamily="34" charset="-120"/>
                <a:ea typeface="微軟正黑體" panose="020B0604030504040204" pitchFamily="34" charset="-120"/>
              </a:rPr>
              <a:t>美安集團</a:t>
            </a:r>
            <a:r>
              <a:rPr lang="en-US" altLang="zh-HK" sz="2100" kern="0" dirty="0">
                <a:solidFill>
                  <a:srgbClr val="000000"/>
                </a:solidFill>
                <a:latin typeface="微軟正黑體" panose="020B0604030504040204" pitchFamily="34" charset="-120"/>
                <a:ea typeface="微軟正黑體" panose="020B0604030504040204" pitchFamily="34" charset="-120"/>
              </a:rPr>
              <a:t>|SHOP.COM</a:t>
            </a:r>
            <a:r>
              <a:rPr lang="zh-HK" altLang="en-US" sz="2100" kern="0" dirty="0">
                <a:solidFill>
                  <a:srgbClr val="000000"/>
                </a:solidFill>
                <a:latin typeface="微軟正黑體" panose="020B0604030504040204" pitchFamily="34" charset="-120"/>
                <a:ea typeface="微軟正黑體" panose="020B0604030504040204" pitchFamily="34" charset="-120"/>
              </a:rPr>
              <a:t>正在改變人們購物的方式；</a:t>
            </a:r>
            <a:r>
              <a:rPr lang="en" sz="2100" kern="0" dirty="0">
                <a:solidFill>
                  <a:sysClr val="windowText" lastClr="000000"/>
                </a:solidFill>
                <a:latin typeface="微軟正黑體" panose="020B0604030504040204" pitchFamily="34" charset="-120"/>
                <a:ea typeface="微軟正黑體" panose="020B0604030504040204" pitchFamily="34" charset="-120"/>
              </a:rPr>
              <a:t/>
            </a:r>
            <a:br>
              <a:rPr lang="en" sz="2100" kern="0" dirty="0">
                <a:solidFill>
                  <a:sysClr val="windowText" lastClr="000000"/>
                </a:solidFill>
                <a:latin typeface="微軟正黑體" panose="020B0604030504040204" pitchFamily="34" charset="-120"/>
                <a:ea typeface="微軟正黑體" panose="020B0604030504040204" pitchFamily="34" charset="-120"/>
              </a:rPr>
            </a:br>
            <a:r>
              <a:rPr lang="zh-HK" altLang="en-US" sz="2100" kern="0" dirty="0">
                <a:solidFill>
                  <a:srgbClr val="000000"/>
                </a:solidFill>
                <a:latin typeface="微軟正黑體" panose="020B0604030504040204" pitchFamily="34" charset="-120"/>
                <a:ea typeface="微軟正黑體" panose="020B0604030504040204" pitchFamily="34" charset="-120"/>
              </a:rPr>
              <a:t>每個人都可以透過打造自己的經濟達到財務獨立</a:t>
            </a:r>
          </a:p>
        </p:txBody>
      </p:sp>
      <p:sp>
        <p:nvSpPr>
          <p:cNvPr id="7" name="Rectangle 6"/>
          <p:cNvSpPr/>
          <p:nvPr/>
        </p:nvSpPr>
        <p:spPr>
          <a:xfrm>
            <a:off x="114339" y="151062"/>
            <a:ext cx="8915399" cy="53161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68457" tIns="34289" rIns="68457" bIns="34289" rtlCol="0" anchor="ctr"/>
          <a:lstStyle/>
          <a:p>
            <a:pPr algn="ctr" defTabSz="684406">
              <a:defRPr/>
            </a:pPr>
            <a:endParaRPr lang="en-US" sz="1400"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124" name="TextBox 123"/>
          <p:cNvSpPr txBox="1"/>
          <p:nvPr/>
        </p:nvSpPr>
        <p:spPr>
          <a:xfrm>
            <a:off x="0" y="183514"/>
            <a:ext cx="9144000" cy="438582"/>
          </a:xfrm>
          <a:prstGeom prst="rect">
            <a:avLst/>
          </a:prstGeom>
          <a:noFill/>
        </p:spPr>
        <p:txBody>
          <a:bodyPr wrap="square" lIns="68457" tIns="34289" rIns="68457" bIns="34289" rtlCol="0">
            <a:spAutoFit/>
          </a:bodyPr>
          <a:lstStyle/>
          <a:p>
            <a:pPr algn="ctr" defTabSz="342164">
              <a:defRPr/>
            </a:pPr>
            <a:r>
              <a:rPr lang="zh-HK" altLang="en-US" sz="2400" b="1" kern="0" dirty="0">
                <a:solidFill>
                  <a:srgbClr val="FFFFFF"/>
                </a:solidFill>
                <a:latin typeface="微軟正黑體" panose="020B0604030504040204" pitchFamily="34" charset="-120"/>
                <a:ea typeface="微軟正黑體" panose="020B0604030504040204" pitchFamily="34" charset="-120"/>
              </a:rPr>
              <a:t>已賺取超過</a:t>
            </a:r>
            <a:r>
              <a:rPr lang="en-US" altLang="zh-HK" sz="2400" b="1" kern="0" dirty="0">
                <a:solidFill>
                  <a:srgbClr val="FFFFFF"/>
                </a:solidFill>
                <a:latin typeface="微軟正黑體" panose="020B0604030504040204" pitchFamily="34" charset="-120"/>
                <a:ea typeface="微軟正黑體" panose="020B0604030504040204" pitchFamily="34" charset="-120"/>
              </a:rPr>
              <a:t>100</a:t>
            </a:r>
            <a:r>
              <a:rPr lang="zh-HK" altLang="en-US" sz="2400" b="1" kern="0" dirty="0">
                <a:solidFill>
                  <a:srgbClr val="FFFFFF"/>
                </a:solidFill>
                <a:latin typeface="微軟正黑體" panose="020B0604030504040204" pitchFamily="34" charset="-120"/>
                <a:ea typeface="微軟正黑體" panose="020B0604030504040204" pitchFamily="34" charset="-120"/>
              </a:rPr>
              <a:t>萬美元的佣金收入</a:t>
            </a: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1714" cy="37719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1714" cy="37719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0" name="Picture 4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6" name="Picture 75"/>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spTree>
    <p:extLst>
      <p:ext uri="{BB962C8B-B14F-4D97-AF65-F5344CB8AC3E}">
        <p14:creationId xmlns:p14="http://schemas.microsoft.com/office/powerpoint/2010/main" val="37782600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500"/>
                                        <p:tgtEl>
                                          <p:spTgt spid="71"/>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500"/>
                                        <p:tgtEl>
                                          <p:spTgt spid="72"/>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500"/>
                                        <p:tgtEl>
                                          <p:spTgt spid="73"/>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500"/>
                                        <p:tgtEl>
                                          <p:spTgt spid="74"/>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fade">
                                      <p:cBhvr>
                                        <p:cTn id="139" dur="500"/>
                                        <p:tgtEl>
                                          <p:spTgt spid="75"/>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內容版面配置區 2"/>
          <p:cNvSpPr>
            <a:spLocks noGrp="1"/>
          </p:cNvSpPr>
          <p:nvPr>
            <p:ph idx="1"/>
          </p:nvPr>
        </p:nvSpPr>
        <p:spPr>
          <a:xfrm>
            <a:off x="4136031" y="1058736"/>
            <a:ext cx="727988" cy="3720923"/>
          </a:xfrm>
        </p:spPr>
        <p:txBody>
          <a:bodyPr/>
          <a:lstStyle/>
          <a:p>
            <a:pPr marL="0" indent="0" algn="ctr">
              <a:buNone/>
            </a:pPr>
            <a:endParaRPr lang="en-US" altLang="zh-TW" sz="3300"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zh-TW" altLang="en-US" sz="3300" b="1" dirty="0">
                <a:solidFill>
                  <a:schemeClr val="bg1"/>
                </a:solidFill>
                <a:latin typeface="微軟正黑體" panose="020B0604030504040204" pitchFamily="34" charset="-120"/>
                <a:ea typeface="微軟正黑體" panose="020B0604030504040204" pitchFamily="34" charset="-120"/>
              </a:rPr>
              <a:t>越</a:t>
            </a:r>
            <a:r>
              <a:rPr lang="zh-TW" altLang="en-US" sz="3300" b="1" dirty="0">
                <a:solidFill>
                  <a:srgbClr val="FFFF00"/>
                </a:solidFill>
                <a:latin typeface="微軟正黑體" panose="020B0604030504040204" pitchFamily="34" charset="-120"/>
                <a:ea typeface="微軟正黑體" panose="020B0604030504040204" pitchFamily="34" charset="-120"/>
              </a:rPr>
              <a:t>感恩</a:t>
            </a:r>
            <a:r>
              <a:rPr lang="zh-TW" altLang="en-US" sz="3300" b="1" dirty="0">
                <a:solidFill>
                  <a:schemeClr val="bg1"/>
                </a:solidFill>
                <a:latin typeface="微軟正黑體" panose="020B0604030504040204" pitchFamily="34" charset="-120"/>
                <a:ea typeface="微軟正黑體" panose="020B0604030504040204" pitchFamily="34" charset="-120"/>
              </a:rPr>
              <a:t>越幸福</a:t>
            </a:r>
          </a:p>
          <a:p>
            <a:endParaRPr lang="zh-HK" altLang="en-US" b="1" dirty="0">
              <a:solidFill>
                <a:schemeClr val="bg1"/>
              </a:solidFill>
              <a:latin typeface="微軟正黑體" panose="020B0604030504040204" pitchFamily="34" charset="-120"/>
              <a:ea typeface="微軟正黑體" panose="020B0604030504040204" pitchFamily="34" charset="-120"/>
            </a:endParaRPr>
          </a:p>
        </p:txBody>
      </p:sp>
      <p:sp>
        <p:nvSpPr>
          <p:cNvPr id="32" name="矩形 31"/>
          <p:cNvSpPr/>
          <p:nvPr/>
        </p:nvSpPr>
        <p:spPr>
          <a:xfrm>
            <a:off x="2839105" y="490757"/>
            <a:ext cx="2418695" cy="577081"/>
          </a:xfrm>
          <a:prstGeom prst="rect">
            <a:avLst/>
          </a:prstGeom>
        </p:spPr>
        <p:txBody>
          <a:bodyPr wrap="square" lIns="68457" tIns="34289" rIns="68457" bIns="34289">
            <a:spAutoFit/>
          </a:bodyPr>
          <a:lstStyle/>
          <a:p>
            <a:pPr algn="ctr" defTabSz="684406"/>
            <a:r>
              <a:rPr lang="zh-TW" altLang="en-US" sz="3300" b="1" dirty="0">
                <a:solidFill>
                  <a:srgbClr val="FF0000"/>
                </a:solidFill>
                <a:latin typeface="微軟正黑體" panose="020B0604030504040204" pitchFamily="34" charset="-120"/>
                <a:ea typeface="微軟正黑體" panose="020B0604030504040204" pitchFamily="34" charset="-120"/>
              </a:rPr>
              <a:t>幸運 幸福</a:t>
            </a:r>
            <a:endParaRPr lang="en-US" altLang="zh-TW" sz="3300" b="1" dirty="0">
              <a:solidFill>
                <a:srgbClr val="FF0000"/>
              </a:solidFill>
              <a:latin typeface="微軟正黑體" panose="020B0604030504040204" pitchFamily="34" charset="-120"/>
              <a:ea typeface="微軟正黑體" panose="020B0604030504040204" pitchFamily="34" charset="-120"/>
            </a:endParaRPr>
          </a:p>
        </p:txBody>
      </p:sp>
      <p:sp>
        <p:nvSpPr>
          <p:cNvPr id="11" name="內容版面配置區 2"/>
          <p:cNvSpPr txBox="1">
            <a:spLocks/>
          </p:cNvSpPr>
          <p:nvPr/>
        </p:nvSpPr>
        <p:spPr>
          <a:xfrm>
            <a:off x="3166743" y="1058736"/>
            <a:ext cx="727988" cy="3720923"/>
          </a:xfrm>
          <a:prstGeom prst="rect">
            <a:avLst/>
          </a:prstGeom>
        </p:spPr>
        <p:txBody>
          <a:bodyPr vert="horz" lIns="68457" tIns="34289" rIns="68457" bIns="3428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ltLang="zh-TW" sz="3300" b="1" dirty="0">
              <a:solidFill>
                <a:prstClr val="white"/>
              </a:solidFill>
              <a:latin typeface="微軟正黑體" panose="020B0604030504040204" pitchFamily="34" charset="-120"/>
              <a:ea typeface="微軟正黑體" panose="020B0604030504040204" pitchFamily="34" charset="-120"/>
            </a:endParaRPr>
          </a:p>
          <a:p>
            <a:pPr marL="0" indent="0" algn="ctr">
              <a:buNone/>
            </a:pPr>
            <a:r>
              <a:rPr lang="zh-TW" altLang="en-US" sz="3300" b="1" dirty="0">
                <a:solidFill>
                  <a:prstClr val="white"/>
                </a:solidFill>
                <a:latin typeface="微軟正黑體" panose="020B0604030504040204" pitchFamily="34" charset="-120"/>
                <a:ea typeface="微軟正黑體" panose="020B0604030504040204" pitchFamily="34" charset="-120"/>
              </a:rPr>
              <a:t>越</a:t>
            </a:r>
            <a:r>
              <a:rPr lang="zh-TW" altLang="en-US" sz="3300" b="1" dirty="0">
                <a:solidFill>
                  <a:srgbClr val="FFFF00"/>
                </a:solidFill>
                <a:latin typeface="微軟正黑體" panose="020B0604030504040204" pitchFamily="34" charset="-120"/>
                <a:ea typeface="微軟正黑體" panose="020B0604030504040204" pitchFamily="34" charset="-120"/>
              </a:rPr>
              <a:t>努力</a:t>
            </a:r>
            <a:r>
              <a:rPr lang="zh-TW" altLang="en-US" sz="3300" b="1" dirty="0">
                <a:solidFill>
                  <a:prstClr val="white"/>
                </a:solidFill>
                <a:latin typeface="微軟正黑體" panose="020B0604030504040204" pitchFamily="34" charset="-120"/>
                <a:ea typeface="微軟正黑體" panose="020B0604030504040204" pitchFamily="34" charset="-120"/>
              </a:rPr>
              <a:t>越幸運</a:t>
            </a:r>
          </a:p>
          <a:p>
            <a:endParaRPr lang="zh-HK" altLang="en-US"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1753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37308" y="206286"/>
            <a:ext cx="5909310" cy="761747"/>
          </a:xfrm>
          <a:prstGeom prst="rect">
            <a:avLst/>
          </a:prstGeom>
        </p:spPr>
        <p:txBody>
          <a:bodyPr wrap="none" lIns="68403" tIns="34289" rIns="68403" bIns="34289">
            <a:spAutoFit/>
            <a:scene3d>
              <a:camera prst="orthographicFront"/>
              <a:lightRig rig="harsh" dir="t"/>
            </a:scene3d>
            <a:sp3d extrusionH="57150" prstMaterial="matte">
              <a:bevelT w="63500" h="12700" prst="angle"/>
              <a:contourClr>
                <a:schemeClr val="bg1">
                  <a:lumMod val="65000"/>
                </a:schemeClr>
              </a:contourClr>
            </a:sp3d>
          </a:bodyPr>
          <a:lstStyle/>
          <a:p>
            <a:pPr defTabSz="683794"/>
            <a:r>
              <a:rPr lang="zh-TW" altLang="en-US" sz="4500" b="1" dirty="0">
                <a:ln/>
                <a:solidFill>
                  <a:prstClr val="white"/>
                </a:solidFill>
              </a:rPr>
              <a:t>人生每分每秒都在選擇</a:t>
            </a:r>
            <a:endParaRPr lang="zh-HK" altLang="en-US" sz="4500" b="1" dirty="0">
              <a:ln/>
              <a:solidFill>
                <a:prstClr val="white"/>
              </a:solidFill>
            </a:endParaRPr>
          </a:p>
        </p:txBody>
      </p:sp>
      <p:pic>
        <p:nvPicPr>
          <p:cNvPr id="3" name="圖片 2" descr="Free illustration: &lt;strong&gt;Think&lt;/strong&gt; About, Salaried Worker - Free Image on Pixabay - 11848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13" y="967916"/>
            <a:ext cx="2644935" cy="3984003"/>
          </a:xfrm>
          <a:prstGeom prst="rect">
            <a:avLst/>
          </a:prstGeom>
        </p:spPr>
      </p:pic>
      <p:pic>
        <p:nvPicPr>
          <p:cNvPr id="4098" name="Picture 2" descr="choice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148" y="1385742"/>
            <a:ext cx="5235057" cy="349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58373"/>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戴艾克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r="5047"/>
          <a:stretch/>
        </p:blipFill>
        <p:spPr bwMode="auto">
          <a:xfrm>
            <a:off x="97" y="21"/>
            <a:ext cx="3479785" cy="5143493"/>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3479800" y="0"/>
            <a:ext cx="56642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7" tIns="34289" rIns="68457" bIns="34289" rtlCol="0" anchor="ctr"/>
          <a:lstStyle/>
          <a:p>
            <a:pPr algn="ctr" defTabSz="684406">
              <a:defRPr/>
            </a:pPr>
            <a:endParaRPr lang="en-US" sz="1400">
              <a:solidFill>
                <a:prstClr val="white"/>
              </a:solidFill>
            </a:endParaRPr>
          </a:p>
        </p:txBody>
      </p:sp>
      <p:sp>
        <p:nvSpPr>
          <p:cNvPr id="3" name="內容版面配置區 2"/>
          <p:cNvSpPr>
            <a:spLocks noGrp="1"/>
          </p:cNvSpPr>
          <p:nvPr>
            <p:ph idx="1"/>
          </p:nvPr>
        </p:nvSpPr>
        <p:spPr>
          <a:xfrm>
            <a:off x="3525101" y="1209554"/>
            <a:ext cx="5573598" cy="2894076"/>
          </a:xfrm>
        </p:spPr>
        <p:txBody>
          <a:bodyPr>
            <a:noAutofit/>
          </a:bodyPr>
          <a:lstStyle/>
          <a:p>
            <a:pPr marL="0" indent="0">
              <a:buNone/>
            </a:pPr>
            <a:r>
              <a:rPr lang="zh-CN" altLang="en-US" sz="4500" b="1" dirty="0">
                <a:solidFill>
                  <a:schemeClr val="bg1"/>
                </a:solidFill>
                <a:latin typeface="標楷體" panose="03000509000000000000" pitchFamily="65" charset="-120"/>
                <a:ea typeface="標楷體" panose="03000509000000000000" pitchFamily="65" charset="-120"/>
              </a:rPr>
              <a:t>你是你今天所做選擇的總和，而不是過去所做選擇之產物。</a:t>
            </a:r>
            <a:endParaRPr lang="en-US" altLang="zh-CN" sz="4500" b="1" dirty="0">
              <a:solidFill>
                <a:schemeClr val="bg1"/>
              </a:solidFill>
              <a:latin typeface="標楷體" panose="03000509000000000000" pitchFamily="65" charset="-120"/>
              <a:ea typeface="標楷體" panose="03000509000000000000" pitchFamily="65" charset="-120"/>
            </a:endParaRPr>
          </a:p>
          <a:p>
            <a:pPr marL="0" indent="0">
              <a:buNone/>
            </a:pPr>
            <a:r>
              <a:rPr lang="en-US" altLang="zh-CN" sz="4500" b="1" dirty="0">
                <a:solidFill>
                  <a:schemeClr val="bg1"/>
                </a:solidFill>
                <a:latin typeface="標楷體" panose="03000509000000000000" pitchFamily="65" charset="-120"/>
                <a:ea typeface="標楷體" panose="03000509000000000000" pitchFamily="65" charset="-120"/>
              </a:rPr>
              <a:t>——</a:t>
            </a:r>
            <a:r>
              <a:rPr lang="zh-TW" altLang="en-US" sz="4500" b="1" dirty="0">
                <a:solidFill>
                  <a:schemeClr val="bg1"/>
                </a:solidFill>
                <a:latin typeface="標楷體" panose="03000509000000000000" pitchFamily="65" charset="-120"/>
                <a:ea typeface="標楷體" panose="03000509000000000000" pitchFamily="65" charset="-120"/>
              </a:rPr>
              <a:t>戴艾克</a:t>
            </a:r>
            <a:r>
              <a:rPr lang="en-US" altLang="zh-TW" sz="4500" b="1" dirty="0">
                <a:solidFill>
                  <a:schemeClr val="bg1"/>
                </a:solidFill>
                <a:latin typeface="標楷體" panose="03000509000000000000" pitchFamily="65" charset="-120"/>
                <a:ea typeface="標楷體" panose="03000509000000000000" pitchFamily="65" charset="-120"/>
              </a:rPr>
              <a:t>‧</a:t>
            </a:r>
            <a:r>
              <a:rPr lang="zh-TW" altLang="en-US" sz="4500" b="1" dirty="0">
                <a:solidFill>
                  <a:schemeClr val="bg1"/>
                </a:solidFill>
                <a:latin typeface="標楷體" panose="03000509000000000000" pitchFamily="65" charset="-120"/>
                <a:ea typeface="標楷體" panose="03000509000000000000" pitchFamily="65" charset="-120"/>
              </a:rPr>
              <a:t>費倫茨</a:t>
            </a:r>
            <a:endParaRPr lang="zh-TW" altLang="en-US" sz="1800" b="1" dirty="0">
              <a:solidFill>
                <a:schemeClr val="bg1"/>
              </a:solidFill>
              <a:latin typeface="標楷體" panose="03000509000000000000" pitchFamily="65" charset="-120"/>
              <a:ea typeface="標楷體" panose="03000509000000000000" pitchFamily="65" charset="-120"/>
            </a:endParaRPr>
          </a:p>
          <a:p>
            <a:pPr marL="0" indent="0">
              <a:buNone/>
            </a:pPr>
            <a:endParaRPr lang="zh-HK" altLang="en-US" sz="45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8574297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bg1"/>
                </a:solidFill>
              </a:rPr>
              <a:t>下一次香港大會門票</a:t>
            </a:r>
            <a:endParaRPr lang="zh-HK" altLang="en-US" dirty="0">
              <a:solidFill>
                <a:schemeClr val="bg1"/>
              </a:solidFill>
            </a:endParaRPr>
          </a:p>
        </p:txBody>
      </p:sp>
      <p:sp>
        <p:nvSpPr>
          <p:cNvPr id="4" name="內容版面配置區 3"/>
          <p:cNvSpPr>
            <a:spLocks noGrp="1"/>
          </p:cNvSpPr>
          <p:nvPr>
            <p:ph idx="1"/>
          </p:nvPr>
        </p:nvSpPr>
        <p:spPr/>
        <p:txBody>
          <a:bodyPr/>
          <a:lstStyle/>
          <a:p>
            <a:endParaRPr lang="zh-HK" altLang="en-US"/>
          </a:p>
        </p:txBody>
      </p:sp>
    </p:spTree>
    <p:extLst>
      <p:ext uri="{BB962C8B-B14F-4D97-AF65-F5344CB8AC3E}">
        <p14:creationId xmlns:p14="http://schemas.microsoft.com/office/powerpoint/2010/main" val="2887135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20495"/>
          <a:stretch/>
        </p:blipFill>
        <p:spPr>
          <a:xfrm>
            <a:off x="1788751" y="1861654"/>
            <a:ext cx="5394474" cy="3034392"/>
          </a:xfrm>
          <a:prstGeom prst="rect">
            <a:avLst/>
          </a:prstGeom>
        </p:spPr>
      </p:pic>
      <p:sp>
        <p:nvSpPr>
          <p:cNvPr id="5" name="矩形 4"/>
          <p:cNvSpPr/>
          <p:nvPr/>
        </p:nvSpPr>
        <p:spPr>
          <a:xfrm>
            <a:off x="521823" y="212012"/>
            <a:ext cx="8250095" cy="1396536"/>
          </a:xfrm>
          <a:prstGeom prst="rect">
            <a:avLst/>
          </a:prstGeom>
          <a:noFill/>
        </p:spPr>
        <p:txBody>
          <a:bodyPr wrap="none" lIns="68457" tIns="34289" rIns="68457" bIns="34289">
            <a:spAutoFit/>
            <a:scene3d>
              <a:camera prst="orthographicFront"/>
              <a:lightRig rig="harsh" dir="t"/>
            </a:scene3d>
            <a:sp3d extrusionH="57150" prstMaterial="matte">
              <a:bevelT w="63500" h="12700" prst="angle"/>
              <a:contourClr>
                <a:schemeClr val="bg1">
                  <a:lumMod val="65000"/>
                </a:schemeClr>
              </a:contourClr>
            </a:sp3d>
          </a:bodyPr>
          <a:lstStyle/>
          <a:p>
            <a:pPr algn="ctr" defTabSz="684406"/>
            <a:r>
              <a:rPr lang="zh-TW" altLang="en-US" sz="8600" b="1" dirty="0">
                <a:ln/>
                <a:solidFill>
                  <a:prstClr val="white"/>
                </a:solidFill>
              </a:rPr>
              <a:t>祝大家夢想成真</a:t>
            </a:r>
            <a:r>
              <a:rPr lang="en-US" altLang="zh-TW" sz="8600" b="1" dirty="0">
                <a:ln/>
                <a:solidFill>
                  <a:prstClr val="white"/>
                </a:solidFill>
              </a:rPr>
              <a:t>!</a:t>
            </a:r>
            <a:endParaRPr lang="zh-TW" altLang="en-US" sz="8600" b="1" dirty="0">
              <a:ln/>
              <a:solidFill>
                <a:prstClr val="white"/>
              </a:solidFill>
            </a:endParaRPr>
          </a:p>
        </p:txBody>
      </p:sp>
    </p:spTree>
    <p:extLst>
      <p:ext uri="{BB962C8B-B14F-4D97-AF65-F5344CB8AC3E}">
        <p14:creationId xmlns:p14="http://schemas.microsoft.com/office/powerpoint/2010/main" val="2139025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403" tIns="34289" rIns="68403" bIns="34289" rtlCol="0" anchor="ctr"/>
          <a:lstStyle/>
          <a:p>
            <a:pPr algn="ctr" defTabSz="683794"/>
            <a:endParaRPr lang="en-US" sz="1400">
              <a:solidFill>
                <a:prstClr val="white"/>
              </a:solidFill>
            </a:endParaRPr>
          </a:p>
        </p:txBody>
      </p:sp>
      <p:pic>
        <p:nvPicPr>
          <p:cNvPr id="8194" name="Picture 2" descr="Eleanor Roosevelt的圖片搜尋結果"/>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a:stretch/>
        </p:blipFill>
        <p:spPr bwMode="auto">
          <a:xfrm>
            <a:off x="17" y="18"/>
            <a:ext cx="9143985" cy="514349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xmlns=""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029" y="171450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3576944" y="799397"/>
            <a:ext cx="5480142" cy="3544707"/>
          </a:xfrm>
        </p:spPr>
        <p:txBody>
          <a:bodyPr anchor="ctr">
            <a:normAutofit/>
          </a:bodyPr>
          <a:lstStyle/>
          <a:p>
            <a:pPr marL="0" indent="0">
              <a:buNone/>
            </a:pPr>
            <a:r>
              <a:rPr lang="zh-TW" altLang="en-US" sz="2700" b="1" dirty="0">
                <a:solidFill>
                  <a:srgbClr val="FFFFFF"/>
                </a:solidFill>
                <a:effectLst>
                  <a:outerShdw blurRad="38100" dist="38100" dir="2700000" algn="tl">
                    <a:srgbClr val="000000">
                      <a:alpha val="43137"/>
                    </a:srgbClr>
                  </a:outerShdw>
                </a:effectLst>
                <a:latin typeface="華康雅風體W3(P)" panose="03000300000000000000" pitchFamily="66" charset="-120"/>
                <a:ea typeface="華康雅風體W3(P)" panose="03000300000000000000" pitchFamily="66" charset="-120"/>
              </a:rPr>
              <a:t>「理念的最佳表達方式不是話語字句，而是我們所作出的選擇。我們經年累月地塑造自己和自己的生活，</a:t>
            </a:r>
            <a:r>
              <a:rPr lang="zh-TW" altLang="en-US" sz="2700" b="1" dirty="0">
                <a:solidFill>
                  <a:srgbClr val="FFFFFF"/>
                </a:solidFill>
                <a:effectLst>
                  <a:glow rad="63500">
                    <a:schemeClr val="accent5">
                      <a:satMod val="175000"/>
                      <a:alpha val="40000"/>
                    </a:schemeClr>
                  </a:glow>
                  <a:outerShdw blurRad="50800" dist="38100" dir="2700000" algn="tl" rotWithShape="0">
                    <a:prstClr val="black">
                      <a:alpha val="40000"/>
                    </a:prstClr>
                  </a:outerShdw>
                </a:effectLst>
                <a:latin typeface="華康雅風體W3(P)" panose="03000300000000000000" pitchFamily="66" charset="-120"/>
                <a:ea typeface="華康雅風體W3(P)" panose="03000300000000000000" pitchFamily="66" charset="-120"/>
              </a:rPr>
              <a:t>這過程永不停止</a:t>
            </a:r>
            <a:r>
              <a:rPr lang="zh-TW" altLang="en-US" sz="2700" b="1" dirty="0">
                <a:solidFill>
                  <a:srgbClr val="FFFFFF"/>
                </a:solidFill>
                <a:effectLst>
                  <a:outerShdw blurRad="38100" dist="38100" dir="2700000" algn="tl">
                    <a:srgbClr val="000000">
                      <a:alpha val="43137"/>
                    </a:srgbClr>
                  </a:outerShdw>
                </a:effectLst>
                <a:latin typeface="華康雅風體W3(P)" panose="03000300000000000000" pitchFamily="66" charset="-120"/>
                <a:ea typeface="華康雅風體W3(P)" panose="03000300000000000000" pitchFamily="66" charset="-120"/>
              </a:rPr>
              <a:t>，直至我們辭世。最終，我們必須對自己的選擇負責。」──美國羅斯福總統夫人愛琳諾</a:t>
            </a:r>
            <a:r>
              <a:rPr lang="en-US" altLang="zh-TW" sz="2700" b="1" dirty="0">
                <a:solidFill>
                  <a:srgbClr val="FFFFFF"/>
                </a:solidFill>
                <a:effectLst>
                  <a:outerShdw blurRad="38100" dist="38100" dir="2700000" algn="tl">
                    <a:srgbClr val="000000">
                      <a:alpha val="43137"/>
                    </a:srgbClr>
                  </a:outerShdw>
                </a:effectLst>
                <a:latin typeface="華康雅風體W3(P)" panose="03000300000000000000" pitchFamily="66" charset="-120"/>
                <a:ea typeface="華康雅風體W3(P)" panose="03000300000000000000" pitchFamily="66" charset="-120"/>
              </a:rPr>
              <a:t>•</a:t>
            </a:r>
            <a:r>
              <a:rPr lang="zh-TW" altLang="en-US" sz="2700" b="1" dirty="0">
                <a:solidFill>
                  <a:srgbClr val="FFFFFF"/>
                </a:solidFill>
                <a:effectLst>
                  <a:outerShdw blurRad="38100" dist="38100" dir="2700000" algn="tl">
                    <a:srgbClr val="000000">
                      <a:alpha val="43137"/>
                    </a:srgbClr>
                  </a:outerShdw>
                </a:effectLst>
                <a:latin typeface="華康雅風體W3(P)" panose="03000300000000000000" pitchFamily="66" charset="-120"/>
                <a:ea typeface="華康雅風體W3(P)" panose="03000300000000000000" pitchFamily="66" charset="-120"/>
              </a:rPr>
              <a:t>羅斯福（</a:t>
            </a:r>
            <a:r>
              <a:rPr lang="en-US" altLang="zh-TW" sz="2700" b="1" dirty="0">
                <a:solidFill>
                  <a:srgbClr val="FFFFFF"/>
                </a:solidFill>
                <a:effectLst>
                  <a:outerShdw blurRad="38100" dist="38100" dir="2700000" algn="tl">
                    <a:srgbClr val="000000">
                      <a:alpha val="43137"/>
                    </a:srgbClr>
                  </a:outerShdw>
                </a:effectLst>
                <a:latin typeface="華康雅風體W3(P)" panose="03000300000000000000" pitchFamily="66" charset="-120"/>
                <a:ea typeface="華康雅風體W3(P)" panose="03000300000000000000" pitchFamily="66" charset="-120"/>
              </a:rPr>
              <a:t>Eleanor Roosevelt</a:t>
            </a:r>
            <a:r>
              <a:rPr lang="zh-TW" altLang="en-US" sz="2700" b="1" dirty="0">
                <a:solidFill>
                  <a:srgbClr val="FFFFFF"/>
                </a:solidFill>
                <a:effectLst>
                  <a:outerShdw blurRad="38100" dist="38100" dir="2700000" algn="tl">
                    <a:srgbClr val="000000">
                      <a:alpha val="43137"/>
                    </a:srgbClr>
                  </a:outerShdw>
                </a:effectLst>
                <a:latin typeface="華康雅風體W3(P)" panose="03000300000000000000" pitchFamily="66" charset="-120"/>
                <a:ea typeface="華康雅風體W3(P)" panose="03000300000000000000" pitchFamily="66" charset="-120"/>
              </a:rPr>
              <a:t>）</a:t>
            </a:r>
            <a:endParaRPr lang="zh-HK" altLang="en-US" sz="2700" b="1" dirty="0">
              <a:solidFill>
                <a:srgbClr val="FFFFFF"/>
              </a:solidFill>
              <a:effectLst>
                <a:outerShdw blurRad="38100" dist="38100" dir="2700000" algn="tl">
                  <a:srgbClr val="000000">
                    <a:alpha val="43137"/>
                  </a:srgbClr>
                </a:outerShdw>
              </a:effectLst>
              <a:latin typeface="華康雅風體W3(P)" panose="03000300000000000000" pitchFamily="66" charset="-120"/>
              <a:ea typeface="華康雅風體W3(P)" panose="03000300000000000000" pitchFamily="66" charset="-120"/>
            </a:endParaRPr>
          </a:p>
        </p:txBody>
      </p:sp>
    </p:spTree>
    <p:extLst>
      <p:ext uri="{BB962C8B-B14F-4D97-AF65-F5344CB8AC3E}">
        <p14:creationId xmlns:p14="http://schemas.microsoft.com/office/powerpoint/2010/main" val="2296140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29537" y="192147"/>
            <a:ext cx="4077078" cy="761747"/>
          </a:xfrm>
          <a:prstGeom prst="rect">
            <a:avLst/>
          </a:prstGeom>
        </p:spPr>
        <p:txBody>
          <a:bodyPr wrap="none" lIns="68403" tIns="34289" rIns="68403" bIns="34289">
            <a:spAutoFit/>
          </a:bodyPr>
          <a:lstStyle/>
          <a:p>
            <a:pPr defTabSz="683794"/>
            <a:r>
              <a:rPr lang="zh-HK" altLang="en-US" sz="4500" b="1" dirty="0">
                <a:solidFill>
                  <a:prstClr val="white"/>
                </a:solidFill>
              </a:rPr>
              <a:t>你的選擇 </a:t>
            </a:r>
            <a:r>
              <a:rPr lang="en-US" altLang="zh-HK" sz="4500" b="1" dirty="0">
                <a:solidFill>
                  <a:prstClr val="white"/>
                </a:solidFill>
              </a:rPr>
              <a:t>– </a:t>
            </a:r>
            <a:r>
              <a:rPr lang="en-US" altLang="zh-HK" sz="4500" b="1" dirty="0">
                <a:solidFill>
                  <a:srgbClr val="FFFF00"/>
                </a:solidFill>
                <a:latin typeface="AR DARLING" panose="02000000000000000000" pitchFamily="2" charset="0"/>
              </a:rPr>
              <a:t>WHY</a:t>
            </a:r>
            <a:r>
              <a:rPr lang="en-US" altLang="zh-HK" sz="4500" b="1" dirty="0">
                <a:solidFill>
                  <a:srgbClr val="FFFF00"/>
                </a:solidFill>
              </a:rPr>
              <a:t> </a:t>
            </a:r>
            <a:endParaRPr lang="zh-HK" altLang="en-US" sz="4500" b="1" dirty="0">
              <a:solidFill>
                <a:srgbClr val="FFFF00"/>
              </a:solidFill>
            </a:endParaRPr>
          </a:p>
        </p:txBody>
      </p:sp>
      <p:pic>
        <p:nvPicPr>
          <p:cNvPr id="6146" name="Picture 2" descr="相關圖片"/>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artisticGlowEdges/>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78391" y="968604"/>
            <a:ext cx="6172450" cy="411496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4339433" y="1053563"/>
            <a:ext cx="920843" cy="318155"/>
          </a:xfrm>
          <a:prstGeom prst="rect">
            <a:avLst/>
          </a:prstGeom>
        </p:spPr>
        <p:txBody>
          <a:bodyPr wrap="square" lIns="68403" tIns="34289" rIns="68403" bIns="34289">
            <a:prstTxWarp prst="textFadeUp">
              <a:avLst>
                <a:gd name="adj" fmla="val 34100"/>
              </a:avLst>
            </a:prstTxWarp>
            <a:spAutoFit/>
          </a:bodyPr>
          <a:lstStyle/>
          <a:p>
            <a:pPr defTabSz="683794"/>
            <a:r>
              <a:rPr lang="en-US" altLang="zh-HK" sz="800" dirty="0">
                <a:ln w="0"/>
                <a:solidFill>
                  <a:srgbClr val="92D050"/>
                </a:solidFill>
                <a:effectLst>
                  <a:outerShdw blurRad="38100" dist="19050" dir="2700000" algn="tl" rotWithShape="0">
                    <a:prstClr val="black">
                      <a:alpha val="40000"/>
                    </a:prstClr>
                  </a:outerShdw>
                </a:effectLst>
                <a:latin typeface="AR DARLING" panose="02000000000000000000" pitchFamily="2" charset="0"/>
              </a:rPr>
              <a:t>WHY</a:t>
            </a:r>
            <a:endParaRPr lang="zh-HK" altLang="en-US" sz="1100" dirty="0">
              <a:ln w="0"/>
              <a:solidFill>
                <a:srgbClr val="92D050"/>
              </a:solidFill>
              <a:effectLst>
                <a:outerShdw blurRad="38100" dist="19050" dir="2700000" algn="tl" rotWithShape="0">
                  <a:prstClr val="black">
                    <a:alpha val="40000"/>
                  </a:prstClr>
                </a:outerShdw>
              </a:effectLst>
              <a:latin typeface="AR DARLING" panose="02000000000000000000" pitchFamily="2" charset="0"/>
            </a:endParaRPr>
          </a:p>
        </p:txBody>
      </p:sp>
    </p:spTree>
    <p:extLst>
      <p:ext uri="{BB962C8B-B14F-4D97-AF65-F5344CB8AC3E}">
        <p14:creationId xmlns:p14="http://schemas.microsoft.com/office/powerpoint/2010/main" val="2618038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lang="en-US" altLang="zh-TW" dirty="0">
                <a:solidFill>
                  <a:schemeClr val="bg1"/>
                </a:solidFill>
                <a:latin typeface="微軟正黑體" panose="020B0604030504040204" pitchFamily="34" charset="-120"/>
                <a:ea typeface="微軟正黑體" panose="020B0604030504040204" pitchFamily="34" charset="-120"/>
              </a:rPr>
              <a:t/>
            </a:r>
            <a:br>
              <a:rPr lang="en-US" altLang="zh-TW" dirty="0">
                <a:solidFill>
                  <a:schemeClr val="bg1"/>
                </a:solidFill>
                <a:latin typeface="微軟正黑體" panose="020B0604030504040204" pitchFamily="34" charset="-120"/>
                <a:ea typeface="微軟正黑體" panose="020B0604030504040204" pitchFamily="34" charset="-120"/>
              </a:rPr>
            </a:br>
            <a:r>
              <a:rPr lang="zh-HK"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你的選擇</a:t>
            </a:r>
            <a:r>
              <a:rPr lang="en-US" altLang="zh-TW" sz="4200" b="1" dirty="0">
                <a:solidFill>
                  <a:schemeClr val="bg1"/>
                </a:solidFill>
                <a:latin typeface="微軟正黑體" panose="020B0604030504040204" pitchFamily="34" charset="-120"/>
                <a:ea typeface="微軟正黑體" panose="020B0604030504040204" pitchFamily="34" charset="-120"/>
              </a:rPr>
              <a:t>…. </a:t>
            </a:r>
            <a:br>
              <a:rPr lang="en-US" altLang="zh-TW" sz="4200" b="1" dirty="0">
                <a:solidFill>
                  <a:schemeClr val="bg1"/>
                </a:solidFill>
                <a:latin typeface="微軟正黑體" panose="020B0604030504040204" pitchFamily="34" charset="-120"/>
                <a:ea typeface="微軟正黑體" panose="020B0604030504040204" pitchFamily="34" charset="-120"/>
              </a:rPr>
            </a:br>
            <a:endParaRPr lang="zh-HK" altLang="en-US" sz="4200" b="1" dirty="0">
              <a:solidFill>
                <a:schemeClr val="bg1"/>
              </a:solidFill>
              <a:latin typeface="微軟正黑體" panose="020B0604030504040204" pitchFamily="34" charset="-120"/>
              <a:ea typeface="微軟正黑體" panose="020B0604030504040204" pitchFamily="34" charset="-120"/>
            </a:endParaRPr>
          </a:p>
        </p:txBody>
      </p:sp>
      <p:pic>
        <p:nvPicPr>
          <p:cNvPr id="16390" name="Picture 6"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14" y="1268020"/>
            <a:ext cx="8391649" cy="3592676"/>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473228" y="3619894"/>
            <a:ext cx="1046963" cy="669972"/>
          </a:xfrm>
        </p:spPr>
        <p:txBody>
          <a:bodyPr>
            <a:noAutofit/>
          </a:bodyPr>
          <a:lstStyle/>
          <a:p>
            <a:endParaRPr lang="en-US" altLang="zh-TW" sz="1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endParaRPr>
          </a:p>
          <a:p>
            <a:pPr marL="0" indent="0">
              <a:buNone/>
            </a:pPr>
            <a:r>
              <a:rPr lang="zh-TW" alt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rPr>
              <a:t>出生</a:t>
            </a:r>
          </a:p>
          <a:p>
            <a:pPr marL="0" indent="0">
              <a:buNone/>
            </a:pPr>
            <a:endParaRPr lang="zh-HK" altLang="en-US" sz="1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endParaRPr>
          </a:p>
        </p:txBody>
      </p:sp>
      <p:sp>
        <p:nvSpPr>
          <p:cNvPr id="12" name="矩形 11"/>
          <p:cNvSpPr/>
          <p:nvPr/>
        </p:nvSpPr>
        <p:spPr>
          <a:xfrm>
            <a:off x="7377739" y="1414023"/>
            <a:ext cx="1390088" cy="700192"/>
          </a:xfrm>
          <a:prstGeom prst="rect">
            <a:avLst/>
          </a:prstGeom>
        </p:spPr>
        <p:txBody>
          <a:bodyPr wrap="square" lIns="68403" tIns="34289" rIns="68403" bIns="34289">
            <a:spAutoFit/>
          </a:bodyPr>
          <a:lstStyle/>
          <a:p>
            <a:pPr defTabSz="683794"/>
            <a:r>
              <a:rPr lang="zh-TW" altLang="en-US" sz="4100" b="1" dirty="0">
                <a:ln w="9525">
                  <a:solidFill>
                    <a:prstClr val="white"/>
                  </a:solidFill>
                  <a:prstDash val="solid"/>
                </a:ln>
                <a:solidFill>
                  <a:prstClr val="black"/>
                </a:solidFill>
                <a:effectLst>
                  <a:outerShdw blurRad="12700" dist="38100" dir="2700000" algn="tl" rotWithShape="0">
                    <a:srgbClr val="FFBE00">
                      <a:lumMod val="60000"/>
                      <a:lumOff val="40000"/>
                    </a:srgbClr>
                  </a:outerShdw>
                </a:effectLst>
                <a:latin typeface="微軟正黑體" panose="020B0604030504040204" pitchFamily="34" charset="-120"/>
                <a:ea typeface="微軟正黑體" panose="020B0604030504040204" pitchFamily="34" charset="-120"/>
              </a:rPr>
              <a:t>死亡</a:t>
            </a:r>
            <a:endParaRPr lang="zh-HK" altLang="en-US" sz="4100" dirty="0">
              <a:solidFill>
                <a:prstClr val="black"/>
              </a:solidFill>
            </a:endParaRPr>
          </a:p>
        </p:txBody>
      </p:sp>
    </p:spTree>
    <p:extLst>
      <p:ext uri="{BB962C8B-B14F-4D97-AF65-F5344CB8AC3E}">
        <p14:creationId xmlns:p14="http://schemas.microsoft.com/office/powerpoint/2010/main" val="7815882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p:txBody>
          <a:bodyPr>
            <a:normAutofit fontScale="90000"/>
          </a:bodyPr>
          <a:lstStyle/>
          <a:p>
            <a:pPr algn="ctr"/>
            <a:r>
              <a:rPr lang="en-US" altLang="zh-TW" dirty="0">
                <a:solidFill>
                  <a:schemeClr val="bg1"/>
                </a:solidFill>
                <a:latin typeface="微軟正黑體" panose="020B0604030504040204" pitchFamily="34" charset="-120"/>
                <a:ea typeface="微軟正黑體" panose="020B0604030504040204" pitchFamily="34" charset="-120"/>
              </a:rPr>
              <a:t/>
            </a:r>
            <a:br>
              <a:rPr lang="en-US" altLang="zh-TW" dirty="0">
                <a:solidFill>
                  <a:schemeClr val="bg1"/>
                </a:solidFill>
                <a:latin typeface="微軟正黑體" panose="020B0604030504040204" pitchFamily="34" charset="-120"/>
                <a:ea typeface="微軟正黑體" panose="020B0604030504040204" pitchFamily="34" charset="-120"/>
              </a:rPr>
            </a:br>
            <a:r>
              <a:rPr lang="zh-HK"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你的選擇</a:t>
            </a:r>
            <a:r>
              <a:rPr lang="en-US" altLang="zh-TW" sz="4200" b="1" dirty="0">
                <a:solidFill>
                  <a:schemeClr val="bg1"/>
                </a:solidFill>
                <a:latin typeface="微軟正黑體" panose="020B0604030504040204" pitchFamily="34" charset="-120"/>
                <a:ea typeface="微軟正黑體" panose="020B0604030504040204" pitchFamily="34" charset="-120"/>
              </a:rPr>
              <a:t>…. </a:t>
            </a:r>
            <a:br>
              <a:rPr lang="en-US" altLang="zh-TW" sz="4200" b="1" dirty="0">
                <a:solidFill>
                  <a:schemeClr val="bg1"/>
                </a:solidFill>
                <a:latin typeface="微軟正黑體" panose="020B0604030504040204" pitchFamily="34" charset="-120"/>
                <a:ea typeface="微軟正黑體" panose="020B0604030504040204" pitchFamily="34" charset="-120"/>
              </a:rPr>
            </a:br>
            <a:endParaRPr lang="zh-HK" altLang="en-US" sz="4200" b="1" dirty="0">
              <a:solidFill>
                <a:schemeClr val="bg1"/>
              </a:solidFill>
              <a:latin typeface="微軟正黑體" panose="020B0604030504040204" pitchFamily="34" charset="-120"/>
              <a:ea typeface="微軟正黑體" panose="020B0604030504040204" pitchFamily="34" charset="-120"/>
            </a:endParaRPr>
          </a:p>
        </p:txBody>
      </p:sp>
      <p:pic>
        <p:nvPicPr>
          <p:cNvPr id="8" name="Picture 6"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031" y="1129580"/>
            <a:ext cx="6859134" cy="3817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相關圖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57" y="1868880"/>
            <a:ext cx="8077485" cy="24770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香港首富2017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790" y="1551789"/>
            <a:ext cx="4582424" cy="3049396"/>
          </a:xfrm>
          <a:prstGeom prst="rect">
            <a:avLst/>
          </a:prstGeom>
          <a:noFill/>
          <a:extLst>
            <a:ext uri="{909E8E84-426E-40DD-AFC4-6F175D3DCCD1}">
              <a14:hiddenFill xmlns:a14="http://schemas.microsoft.com/office/drawing/2010/main">
                <a:solidFill>
                  <a:srgbClr val="FFFFFF"/>
                </a:solidFill>
              </a14:hiddenFill>
            </a:ext>
          </a:extLst>
        </p:spPr>
      </p:pic>
      <p:sp>
        <p:nvSpPr>
          <p:cNvPr id="4" name="內容版面配置區 2"/>
          <p:cNvSpPr txBox="1">
            <a:spLocks noGrp="1"/>
          </p:cNvSpPr>
          <p:nvPr>
            <p:ph idx="1"/>
          </p:nvPr>
        </p:nvSpPr>
        <p:spPr>
          <a:xfrm>
            <a:off x="91322" y="106799"/>
            <a:ext cx="1290348" cy="974513"/>
          </a:xfrm>
          <a:prstGeom prst="rect">
            <a:avLst/>
          </a:prstGeom>
          <a:solidFill>
            <a:schemeClr val="tx1">
              <a:alpha val="50000"/>
            </a:schemeClr>
          </a:solidFill>
        </p:spPr>
        <p:txBody>
          <a:bodyPr vert="horz" lIns="68403" tIns="34289" rIns="68403" bIns="34289"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TW" dirty="0">
              <a:solidFill>
                <a:schemeClr val="bg1"/>
              </a:solidFill>
              <a:latin typeface="微軟正黑體" panose="020B0604030504040204" pitchFamily="34" charset="-120"/>
              <a:ea typeface="微軟正黑體" panose="020B0604030504040204" pitchFamily="34" charset="-120"/>
            </a:endParaRPr>
          </a:p>
          <a:p>
            <a:pPr marL="0" indent="0">
              <a:buNone/>
            </a:pPr>
            <a:r>
              <a:rPr lang="zh-TW" altLang="en-US" sz="4100" b="1" dirty="0">
                <a:solidFill>
                  <a:schemeClr val="bg1"/>
                </a:solidFill>
                <a:latin typeface="華康雅風體W3(P)" panose="03000300000000000000" pitchFamily="66" charset="-120"/>
                <a:ea typeface="華康雅風體W3(P)" panose="03000300000000000000" pitchFamily="66" charset="-120"/>
              </a:rPr>
              <a:t>父母</a:t>
            </a:r>
            <a:endParaRPr lang="zh-HK" altLang="en-US" sz="4100" b="1" dirty="0">
              <a:solidFill>
                <a:schemeClr val="bg1"/>
              </a:solidFill>
              <a:latin typeface="華康雅風體W3(P)" panose="03000300000000000000" pitchFamily="66" charset="-120"/>
              <a:ea typeface="華康雅風體W3(P)" panose="03000300000000000000" pitchFamily="66" charset="-120"/>
            </a:endParaRPr>
          </a:p>
        </p:txBody>
      </p:sp>
      <p:sp>
        <p:nvSpPr>
          <p:cNvPr id="11" name="矩形 10"/>
          <p:cNvSpPr/>
          <p:nvPr/>
        </p:nvSpPr>
        <p:spPr>
          <a:xfrm>
            <a:off x="7460117" y="275340"/>
            <a:ext cx="1207830" cy="700192"/>
          </a:xfrm>
          <a:prstGeom prst="rect">
            <a:avLst/>
          </a:prstGeom>
          <a:solidFill>
            <a:schemeClr val="tx1">
              <a:alpha val="58000"/>
            </a:schemeClr>
          </a:solidFill>
        </p:spPr>
        <p:txBody>
          <a:bodyPr wrap="square" lIns="68403" tIns="34289" rIns="68403" bIns="34289">
            <a:spAutoFit/>
          </a:bodyPr>
          <a:lstStyle/>
          <a:p>
            <a:pPr defTabSz="683794"/>
            <a:r>
              <a:rPr lang="zh-TW" altLang="en-US" sz="4100" b="1" dirty="0">
                <a:solidFill>
                  <a:prstClr val="white"/>
                </a:solidFill>
                <a:latin typeface="華康雅風體W3(P)" panose="03000300000000000000" pitchFamily="66" charset="-120"/>
                <a:ea typeface="華康雅風體W3(P)" panose="03000300000000000000" pitchFamily="66" charset="-120"/>
              </a:rPr>
              <a:t>兒女</a:t>
            </a:r>
            <a:endParaRPr lang="zh-HK" altLang="en-US" sz="4100" dirty="0">
              <a:solidFill>
                <a:prstClr val="black"/>
              </a:solidFill>
            </a:endParaRPr>
          </a:p>
        </p:txBody>
      </p:sp>
      <p:grpSp>
        <p:nvGrpSpPr>
          <p:cNvPr id="12" name="群組 11"/>
          <p:cNvGrpSpPr/>
          <p:nvPr/>
        </p:nvGrpSpPr>
        <p:grpSpPr>
          <a:xfrm>
            <a:off x="1880446" y="1255500"/>
            <a:ext cx="4800919" cy="3565445"/>
            <a:chOff x="3063286" y="2187237"/>
            <a:chExt cx="5047054" cy="3857138"/>
          </a:xfrm>
        </p:grpSpPr>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l="-1" t="6584" r="-1759" b="14005"/>
            <a:stretch/>
          </p:blipFill>
          <p:spPr>
            <a:xfrm>
              <a:off x="3063286" y="2187237"/>
              <a:ext cx="2780248" cy="3857138"/>
            </a:xfrm>
            <a:prstGeom prst="rect">
              <a:avLst/>
            </a:prstGeom>
          </p:spPr>
        </p:pic>
        <p:pic>
          <p:nvPicPr>
            <p:cNvPr id="7" name="圖片 6"/>
            <p:cNvPicPr>
              <a:picLocks noChangeAspect="1"/>
            </p:cNvPicPr>
            <p:nvPr/>
          </p:nvPicPr>
          <p:blipFill rotWithShape="1">
            <a:blip r:embed="rId6" cstate="print">
              <a:extLst>
                <a:ext uri="{28A0092B-C50C-407E-A947-70E740481C1C}">
                  <a14:useLocalDpi xmlns:a14="http://schemas.microsoft.com/office/drawing/2010/main" val="0"/>
                </a:ext>
              </a:extLst>
            </a:blip>
            <a:srcRect l="-1" t="11713" r="13412" b="7756"/>
            <a:stretch/>
          </p:blipFill>
          <p:spPr>
            <a:xfrm>
              <a:off x="5777545" y="2187237"/>
              <a:ext cx="2332795" cy="3857138"/>
            </a:xfrm>
            <a:prstGeom prst="rect">
              <a:avLst/>
            </a:prstGeom>
          </p:spPr>
        </p:pic>
      </p:grpSp>
    </p:spTree>
    <p:extLst>
      <p:ext uri="{BB962C8B-B14F-4D97-AF65-F5344CB8AC3E}">
        <p14:creationId xmlns:p14="http://schemas.microsoft.com/office/powerpoint/2010/main" val="2530032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par>
                                <p:cTn id="27" presetID="42" presetClass="exit" presetSubtype="0" fill="hold" nodeType="with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par>
                                <p:cTn id="32" presetID="42" presetClass="exit" presetSubtype="0" fill="hold" nodeType="with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stretch>
            <a:fillRect/>
          </a:stretch>
        </p:blipFill>
        <p:spPr>
          <a:xfrm>
            <a:off x="3106346" y="1989146"/>
            <a:ext cx="2659443" cy="17731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標題 1"/>
          <p:cNvSpPr>
            <a:spLocks noGrp="1"/>
          </p:cNvSpPr>
          <p:nvPr>
            <p:ph type="title"/>
          </p:nvPr>
        </p:nvSpPr>
        <p:spPr>
          <a:xfrm>
            <a:off x="608613" y="140431"/>
            <a:ext cx="7886700" cy="994172"/>
          </a:xfrm>
        </p:spPr>
        <p:txBody>
          <a:bodyPr>
            <a:normAutofit fontScale="90000"/>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sz="4500" b="1" dirty="0">
                <a:solidFill>
                  <a:schemeClr val="bg1"/>
                </a:solidFill>
                <a:latin typeface="微軟正黑體" panose="020B0604030504040204" pitchFamily="34" charset="-120"/>
                <a:ea typeface="微軟正黑體" panose="020B0604030504040204" pitchFamily="34" charset="-120"/>
              </a:rPr>
              <a:t>你有選擇嗎？</a:t>
            </a:r>
            <a:br>
              <a:rPr lang="zh-TW" altLang="en-US" sz="4500"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
            </a:r>
            <a:br>
              <a:rPr lang="zh-TW" altLang="en-US" b="1" dirty="0">
                <a:solidFill>
                  <a:schemeClr val="bg1"/>
                </a:solidFill>
                <a:latin typeface="微軟正黑體" panose="020B0604030504040204" pitchFamily="34" charset="-120"/>
                <a:ea typeface="微軟正黑體" panose="020B0604030504040204" pitchFamily="34" charset="-120"/>
              </a:rPr>
            </a:br>
            <a:endParaRPr lang="zh-HK" altLang="en-US" b="1" dirty="0">
              <a:solidFill>
                <a:schemeClr val="bg1"/>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1993710" y="868467"/>
            <a:ext cx="2120375" cy="1579711"/>
            <a:chOff x="385809" y="1532428"/>
            <a:chExt cx="3158669" cy="2394620"/>
          </a:xfrm>
        </p:grpSpPr>
        <p:pic>
          <p:nvPicPr>
            <p:cNvPr id="19470" name="Picture 14" descr="學習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09" y="1532428"/>
              <a:ext cx="3158669" cy="2394620"/>
            </a:xfrm>
            <a:prstGeom prst="ellipse">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flipH="1">
              <a:off x="496282" y="1721193"/>
              <a:ext cx="1099895" cy="1574525"/>
            </a:xfrm>
            <a:prstGeom prst="ellipse">
              <a:avLst/>
            </a:prstGeom>
          </p:spPr>
          <p:txBody>
            <a:bodyPr wrap="square">
              <a:spAutoFit/>
            </a:bodyPr>
            <a:lstStyle/>
            <a:p>
              <a:pPr defTabSz="683794"/>
              <a:r>
                <a:rPr lang="zh-TW"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rPr>
                <a:t>讀書</a:t>
              </a:r>
              <a:endParaRPr lang="zh-HK"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endParaRPr>
            </a:p>
          </p:txBody>
        </p:sp>
      </p:grpSp>
      <p:grpSp>
        <p:nvGrpSpPr>
          <p:cNvPr id="3" name="群組 2"/>
          <p:cNvGrpSpPr/>
          <p:nvPr/>
        </p:nvGrpSpPr>
        <p:grpSpPr>
          <a:xfrm>
            <a:off x="5764384" y="2554411"/>
            <a:ext cx="2404352" cy="1585241"/>
            <a:chOff x="385809" y="4207454"/>
            <a:chExt cx="3674268" cy="2449513"/>
          </a:xfrm>
        </p:grpSpPr>
        <p:pic>
          <p:nvPicPr>
            <p:cNvPr id="19462" name="Picture 6" descr="婚姻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09" y="4207454"/>
              <a:ext cx="3674268" cy="2449513"/>
            </a:xfrm>
            <a:prstGeom prst="ellipse">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flipH="1">
              <a:off x="595286" y="4220925"/>
              <a:ext cx="1099896" cy="1605000"/>
            </a:xfrm>
            <a:prstGeom prst="ellipse">
              <a:avLst/>
            </a:prstGeom>
          </p:spPr>
          <p:txBody>
            <a:bodyPr wrap="square">
              <a:spAutoFit/>
            </a:bodyPr>
            <a:lstStyle/>
            <a:p>
              <a:pPr defTabSz="683794"/>
              <a:r>
                <a:rPr lang="zh-TW"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rPr>
                <a:t>婚姻</a:t>
              </a:r>
              <a:endParaRPr lang="zh-HK"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endParaRPr>
            </a:p>
          </p:txBody>
        </p:sp>
      </p:grpSp>
      <p:grpSp>
        <p:nvGrpSpPr>
          <p:cNvPr id="4" name="群組 3"/>
          <p:cNvGrpSpPr/>
          <p:nvPr/>
        </p:nvGrpSpPr>
        <p:grpSpPr>
          <a:xfrm>
            <a:off x="4640974" y="868351"/>
            <a:ext cx="2246820" cy="1676144"/>
            <a:chOff x="4618335" y="1706280"/>
            <a:chExt cx="3139126" cy="2363435"/>
          </a:xfrm>
        </p:grpSpPr>
        <p:pic>
          <p:nvPicPr>
            <p:cNvPr id="19464" name="Picture 8" descr="朋友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335" y="1706280"/>
              <a:ext cx="3139126" cy="2363435"/>
            </a:xfrm>
            <a:prstGeom prst="ellipse">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618335" y="1903479"/>
              <a:ext cx="1420980" cy="823844"/>
            </a:xfrm>
            <a:prstGeom prst="ellipse">
              <a:avLst/>
            </a:prstGeom>
          </p:spPr>
          <p:txBody>
            <a:bodyPr wrap="none">
              <a:spAutoFit/>
            </a:bodyPr>
            <a:lstStyle/>
            <a:p>
              <a:pPr defTabSz="683794"/>
              <a:r>
                <a:rPr lang="zh-TW"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rPr>
                <a:t>朋友</a:t>
              </a:r>
              <a:endParaRPr lang="zh-HK"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endParaRPr>
            </a:p>
          </p:txBody>
        </p:sp>
      </p:grpSp>
      <p:grpSp>
        <p:nvGrpSpPr>
          <p:cNvPr id="11" name="群組 10"/>
          <p:cNvGrpSpPr/>
          <p:nvPr/>
        </p:nvGrpSpPr>
        <p:grpSpPr>
          <a:xfrm>
            <a:off x="3290654" y="3492058"/>
            <a:ext cx="2371155" cy="1651561"/>
            <a:chOff x="7149054" y="4470400"/>
            <a:chExt cx="3581400" cy="2387600"/>
          </a:xfrm>
        </p:grpSpPr>
        <p:pic>
          <p:nvPicPr>
            <p:cNvPr id="19466" name="Picture 10" descr="工作的圖片搜尋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9054" y="4470400"/>
              <a:ext cx="3581400" cy="2387600"/>
            </a:xfrm>
            <a:prstGeom prst="ellipse">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347112" y="4630073"/>
              <a:ext cx="1536174" cy="844656"/>
            </a:xfrm>
            <a:prstGeom prst="ellipse">
              <a:avLst/>
            </a:prstGeom>
          </p:spPr>
          <p:txBody>
            <a:bodyPr wrap="none">
              <a:spAutoFit/>
            </a:bodyPr>
            <a:lstStyle/>
            <a:p>
              <a:pPr defTabSz="683794"/>
              <a:r>
                <a:rPr lang="zh-TW"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rPr>
                <a:t>工作</a:t>
              </a:r>
              <a:endParaRPr lang="zh-HK"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endParaRPr>
            </a:p>
          </p:txBody>
        </p:sp>
      </p:grpSp>
      <p:grpSp>
        <p:nvGrpSpPr>
          <p:cNvPr id="9" name="群組 8"/>
          <p:cNvGrpSpPr/>
          <p:nvPr/>
        </p:nvGrpSpPr>
        <p:grpSpPr>
          <a:xfrm>
            <a:off x="838424" y="2510761"/>
            <a:ext cx="2359469" cy="1887575"/>
            <a:chOff x="8667657" y="1690688"/>
            <a:chExt cx="3145958" cy="2516766"/>
          </a:xfrm>
        </p:grpSpPr>
        <p:pic>
          <p:nvPicPr>
            <p:cNvPr id="19468" name="Picture 12" descr="相關圖片"/>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7657" y="1690688"/>
              <a:ext cx="3145958" cy="2516766"/>
            </a:xfrm>
            <a:prstGeom prst="ellipse">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667657" y="2521286"/>
              <a:ext cx="1356082" cy="779025"/>
            </a:xfrm>
            <a:prstGeom prst="ellipse">
              <a:avLst/>
            </a:prstGeom>
          </p:spPr>
          <p:txBody>
            <a:bodyPr wrap="none">
              <a:spAutoFit/>
            </a:bodyPr>
            <a:lstStyle/>
            <a:p>
              <a:pPr defTabSz="683794"/>
              <a:r>
                <a:rPr lang="zh-TW"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rPr>
                <a:t>生活</a:t>
              </a:r>
              <a:endParaRPr lang="zh-HK" altLang="en-US" sz="2100" b="1" dirty="0">
                <a:ln w="6600">
                  <a:solidFill>
                    <a:srgbClr val="443988"/>
                  </a:solidFill>
                  <a:prstDash val="solid"/>
                </a:ln>
                <a:solidFill>
                  <a:srgbClr val="FFFFFF"/>
                </a:solidFill>
                <a:effectLst>
                  <a:outerShdw dist="38100" dir="2700000" algn="tl" rotWithShape="0">
                    <a:srgbClr val="443988"/>
                  </a:outerShdw>
                </a:effectLst>
                <a:latin typeface="華康POP1體W7(P)" panose="040B0700000000000000" pitchFamily="82" charset="-120"/>
                <a:ea typeface="華康POP1體W7(P)" panose="040B0700000000000000" pitchFamily="82" charset="-120"/>
              </a:endParaRPr>
            </a:p>
          </p:txBody>
        </p:sp>
      </p:grpSp>
    </p:spTree>
    <p:extLst>
      <p:ext uri="{BB962C8B-B14F-4D97-AF65-F5344CB8AC3E}">
        <p14:creationId xmlns:p14="http://schemas.microsoft.com/office/powerpoint/2010/main" val="168916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600" y="220603"/>
            <a:ext cx="7886700" cy="1033736"/>
          </a:xfrm>
        </p:spPr>
        <p:txBody>
          <a:bodyPr>
            <a:noAutofit/>
          </a:bodyPr>
          <a:lstStyle/>
          <a:p>
            <a:pPr algn="ctr"/>
            <a:r>
              <a:rPr lang="en-US" altLang="zh-TW" sz="4500" b="1" dirty="0">
                <a:solidFill>
                  <a:schemeClr val="bg1"/>
                </a:solidFill>
                <a:latin typeface="微軟正黑體" panose="020B0604030504040204" pitchFamily="34" charset="-120"/>
                <a:ea typeface="微軟正黑體" panose="020B0604030504040204" pitchFamily="34" charset="-120"/>
              </a:rPr>
              <a:t/>
            </a:r>
            <a:br>
              <a:rPr lang="en-US" altLang="zh-TW" sz="4500" b="1" dirty="0">
                <a:solidFill>
                  <a:schemeClr val="bg1"/>
                </a:solidFill>
                <a:latin typeface="微軟正黑體" panose="020B0604030504040204" pitchFamily="34" charset="-120"/>
                <a:ea typeface="微軟正黑體" panose="020B0604030504040204" pitchFamily="34" charset="-120"/>
              </a:rPr>
            </a:br>
            <a:r>
              <a:rPr lang="en-US" altLang="zh-TW" sz="4500" b="1" dirty="0">
                <a:solidFill>
                  <a:schemeClr val="bg1"/>
                </a:solidFill>
                <a:latin typeface="微軟正黑體" panose="020B0604030504040204" pitchFamily="34" charset="-120"/>
                <a:ea typeface="微軟正黑體" panose="020B0604030504040204" pitchFamily="34" charset="-120"/>
              </a:rPr>
              <a:t/>
            </a:r>
            <a:br>
              <a:rPr lang="en-US" altLang="zh-TW" sz="4500" b="1" dirty="0">
                <a:solidFill>
                  <a:schemeClr val="bg1"/>
                </a:solidFill>
                <a:latin typeface="微軟正黑體" panose="020B0604030504040204" pitchFamily="34" charset="-120"/>
                <a:ea typeface="微軟正黑體" panose="020B0604030504040204" pitchFamily="34" charset="-120"/>
              </a:rPr>
            </a:br>
            <a:r>
              <a:rPr lang="zh-TW" altLang="en-US" sz="4500" b="1" dirty="0">
                <a:solidFill>
                  <a:schemeClr val="bg1"/>
                </a:solidFill>
                <a:latin typeface="微軟正黑體" panose="020B0604030504040204" pitchFamily="34" charset="-120"/>
                <a:ea typeface="微軟正黑體" panose="020B0604030504040204" pitchFamily="34" charset="-120"/>
              </a:rPr>
              <a:t>如何選擇</a:t>
            </a:r>
            <a:br>
              <a:rPr lang="zh-TW" altLang="en-US" sz="4500" b="1" dirty="0">
                <a:solidFill>
                  <a:schemeClr val="bg1"/>
                </a:solidFill>
                <a:latin typeface="微軟正黑體" panose="020B0604030504040204" pitchFamily="34" charset="-120"/>
                <a:ea typeface="微軟正黑體" panose="020B0604030504040204" pitchFamily="34" charset="-120"/>
              </a:rPr>
            </a:br>
            <a:r>
              <a:rPr lang="zh-TW" altLang="en-US" sz="4500" b="1" dirty="0">
                <a:solidFill>
                  <a:schemeClr val="bg1"/>
                </a:solidFill>
                <a:latin typeface="微軟正黑體" panose="020B0604030504040204" pitchFamily="34" charset="-120"/>
                <a:ea typeface="微軟正黑體" panose="020B0604030504040204" pitchFamily="34" charset="-120"/>
              </a:rPr>
              <a:t/>
            </a:r>
            <a:br>
              <a:rPr lang="zh-TW" altLang="en-US" sz="4500" b="1" dirty="0">
                <a:solidFill>
                  <a:schemeClr val="bg1"/>
                </a:solidFill>
                <a:latin typeface="微軟正黑體" panose="020B0604030504040204" pitchFamily="34" charset="-120"/>
                <a:ea typeface="微軟正黑體" panose="020B0604030504040204" pitchFamily="34" charset="-120"/>
              </a:rPr>
            </a:br>
            <a:endParaRPr lang="zh-HK" altLang="en-US" sz="4500" b="1" dirty="0">
              <a:solidFill>
                <a:schemeClr val="bg1"/>
              </a:solidFill>
              <a:latin typeface="微軟正黑體" panose="020B0604030504040204" pitchFamily="34" charset="-120"/>
              <a:ea typeface="微軟正黑體" panose="020B0604030504040204" pitchFamily="34" charset="-120"/>
            </a:endParaRPr>
          </a:p>
        </p:txBody>
      </p:sp>
      <p:pic>
        <p:nvPicPr>
          <p:cNvPr id="9218" name="Picture 2" descr="相關圖片"/>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9783" b="93116" l="10000" r="90000">
                        <a14:foregroundMark x1="49600" y1="42391" x2="49600" y2="42391"/>
                        <a14:foregroundMark x1="60400" y1="38406" x2="60400" y2="38406"/>
                        <a14:foregroundMark x1="50600" y1="40942" x2="50600" y2="40942"/>
                      </a14:backgroundRemoval>
                    </a14:imgEffect>
                  </a14:imgLayer>
                </a14:imgProps>
              </a:ext>
              <a:ext uri="{28A0092B-C50C-407E-A947-70E740481C1C}">
                <a14:useLocalDpi xmlns:a14="http://schemas.microsoft.com/office/drawing/2010/main" val="0"/>
              </a:ext>
            </a:extLst>
          </a:blip>
          <a:srcRect/>
          <a:stretch>
            <a:fillRect/>
          </a:stretch>
        </p:blipFill>
        <p:spPr bwMode="auto">
          <a:xfrm>
            <a:off x="2856097" y="1204823"/>
            <a:ext cx="3684968" cy="3055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388" y="1100320"/>
            <a:ext cx="2901612" cy="3264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647374"/>
            <a:ext cx="3145340" cy="217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794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7672</TotalTime>
  <Words>1077</Words>
  <Application>Microsoft Office PowerPoint</Application>
  <PresentationFormat>On-screen Show (16:9)</PresentationFormat>
  <Paragraphs>138</Paragraphs>
  <Slides>32</Slides>
  <Notes>2</Notes>
  <HiddenSlides>0</HiddenSlides>
  <MMClips>0</MMClip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4_Office Theme</vt:lpstr>
      <vt:lpstr>Custom Design</vt:lpstr>
      <vt:lpstr>1_Custom Design</vt:lpstr>
      <vt:lpstr>20_Office Theme</vt:lpstr>
      <vt:lpstr>21_Office Theme</vt:lpstr>
      <vt:lpstr>37_Office Theme</vt:lpstr>
      <vt:lpstr>7_NewUBP_Template20120514_Final</vt:lpstr>
      <vt:lpstr>PowerPoint Presentation</vt:lpstr>
      <vt:lpstr>你的選擇</vt:lpstr>
      <vt:lpstr>PowerPoint Presentation</vt:lpstr>
      <vt:lpstr>PowerPoint Presentation</vt:lpstr>
      <vt:lpstr>PowerPoint Presentation</vt:lpstr>
      <vt:lpstr> 你的選擇….  </vt:lpstr>
      <vt:lpstr> 你的選擇….  </vt:lpstr>
      <vt:lpstr>  你有選擇嗎？  </vt:lpstr>
      <vt:lpstr>  如何選擇  </vt:lpstr>
      <vt:lpstr> 為誰？為何？憑甚麼？ </vt:lpstr>
      <vt:lpstr> 一念之差  </vt:lpstr>
      <vt:lpstr>如何選擇 : 基礎於知識 </vt:lpstr>
      <vt:lpstr>如何選擇 :啟動於態度 </vt:lpstr>
      <vt:lpstr>  如何選擇 : 成功於行動：  </vt:lpstr>
      <vt:lpstr>PowerPoint Presentation</vt:lpstr>
      <vt:lpstr>PowerPoint Presentation</vt:lpstr>
      <vt:lpstr>PowerPoint Presentation</vt:lpstr>
      <vt:lpstr>PowerPoint Presentation</vt:lpstr>
      <vt:lpstr> 你的選擇 價值 代價 </vt:lpstr>
      <vt:lpstr>你的選擇</vt:lpstr>
      <vt:lpstr>你的選擇</vt:lpstr>
      <vt:lpstr>從票出發完成事業夢想 </vt:lpstr>
      <vt:lpstr>選擇+ 努力= 夢想成真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下一次香港大會門票</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Lucado</dc:creator>
  <cp:lastModifiedBy>Chelsie Lee</cp:lastModifiedBy>
  <cp:revision>144</cp:revision>
  <cp:lastPrinted>2017-11-01T04:46:30Z</cp:lastPrinted>
  <dcterms:created xsi:type="dcterms:W3CDTF">2017-08-07T19:41:52Z</dcterms:created>
  <dcterms:modified xsi:type="dcterms:W3CDTF">2017-11-08T07:17:47Z</dcterms:modified>
</cp:coreProperties>
</file>